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0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sldIdLst>
    <p:sldId id="260" r:id="rId4"/>
    <p:sldId id="261" r:id="rId5"/>
    <p:sldId id="262" r:id="rId6"/>
    <p:sldId id="284" r:id="rId7"/>
    <p:sldId id="264" r:id="rId8"/>
    <p:sldId id="265" r:id="rId9"/>
    <p:sldId id="266" r:id="rId10"/>
    <p:sldId id="285" r:id="rId11"/>
    <p:sldId id="268" r:id="rId12"/>
    <p:sldId id="286" r:id="rId13"/>
    <p:sldId id="287" r:id="rId14"/>
    <p:sldId id="294" r:id="rId15"/>
    <p:sldId id="295" r:id="rId16"/>
    <p:sldId id="288" r:id="rId17"/>
    <p:sldId id="272" r:id="rId18"/>
    <p:sldId id="289" r:id="rId19"/>
    <p:sldId id="290" r:id="rId20"/>
    <p:sldId id="291" r:id="rId21"/>
    <p:sldId id="276" r:id="rId22"/>
    <p:sldId id="277" r:id="rId23"/>
    <p:sldId id="279" r:id="rId24"/>
    <p:sldId id="280" r:id="rId25"/>
    <p:sldId id="293" r:id="rId26"/>
    <p:sldId id="282" r:id="rId27"/>
    <p:sldId id="283" r:id="rId2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Master" Target="slideMasters/slideMaster2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4.xml"/><Relationship Id="rId7" Type="http://schemas.openxmlformats.org/officeDocument/2006/relationships/image" Target="../media/image3.png"/><Relationship Id="rId6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6.xml"/><Relationship Id="rId10" Type="http://schemas.openxmlformats.org/officeDocument/2006/relationships/tags" Target="../tags/tag5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5" Type="http://schemas.openxmlformats.org/officeDocument/2006/relationships/tags" Target="../tags/tag30.xml"/><Relationship Id="rId24" Type="http://schemas.openxmlformats.org/officeDocument/2006/relationships/tags" Target="../tags/tag29.xml"/><Relationship Id="rId23" Type="http://schemas.openxmlformats.org/officeDocument/2006/relationships/tags" Target="../tags/tag28.xml"/><Relationship Id="rId22" Type="http://schemas.openxmlformats.org/officeDocument/2006/relationships/tags" Target="../tags/tag27.xml"/><Relationship Id="rId21" Type="http://schemas.openxmlformats.org/officeDocument/2006/relationships/tags" Target="../tags/tag26.xml"/><Relationship Id="rId20" Type="http://schemas.openxmlformats.org/officeDocument/2006/relationships/tags" Target="../tags/tag25.xml"/><Relationship Id="rId2" Type="http://schemas.openxmlformats.org/officeDocument/2006/relationships/tags" Target="../tags/tag7.xml"/><Relationship Id="rId19" Type="http://schemas.openxmlformats.org/officeDocument/2006/relationships/tags" Target="../tags/tag24.xml"/><Relationship Id="rId18" Type="http://schemas.openxmlformats.org/officeDocument/2006/relationships/tags" Target="../tags/tag23.xml"/><Relationship Id="rId17" Type="http://schemas.openxmlformats.org/officeDocument/2006/relationships/tags" Target="../tags/tag22.xml"/><Relationship Id="rId16" Type="http://schemas.openxmlformats.org/officeDocument/2006/relationships/tags" Target="../tags/tag21.xml"/><Relationship Id="rId15" Type="http://schemas.openxmlformats.org/officeDocument/2006/relationships/tags" Target="../tags/tag20.xml"/><Relationship Id="rId14" Type="http://schemas.openxmlformats.org/officeDocument/2006/relationships/tags" Target="../tags/tag19.xml"/><Relationship Id="rId13" Type="http://schemas.openxmlformats.org/officeDocument/2006/relationships/tags" Target="../tags/tag18.xml"/><Relationship Id="rId12" Type="http://schemas.openxmlformats.org/officeDocument/2006/relationships/tags" Target="../tags/tag17.xml"/><Relationship Id="rId11" Type="http://schemas.openxmlformats.org/officeDocument/2006/relationships/tags" Target="../tags/tag16.xml"/><Relationship Id="rId10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0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47.xml"/><Relationship Id="rId8" Type="http://schemas.openxmlformats.org/officeDocument/2006/relationships/tags" Target="../tags/tag46.xml"/><Relationship Id="rId7" Type="http://schemas.openxmlformats.org/officeDocument/2006/relationships/tags" Target="../tags/tag45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1" Type="http://schemas.openxmlformats.org/officeDocument/2006/relationships/tags" Target="../tags/tag59.xml"/><Relationship Id="rId20" Type="http://schemas.openxmlformats.org/officeDocument/2006/relationships/tags" Target="../tags/tag58.xml"/><Relationship Id="rId2" Type="http://schemas.openxmlformats.org/officeDocument/2006/relationships/tags" Target="../tags/tag40.xml"/><Relationship Id="rId19" Type="http://schemas.openxmlformats.org/officeDocument/2006/relationships/tags" Target="../tags/tag57.xml"/><Relationship Id="rId18" Type="http://schemas.openxmlformats.org/officeDocument/2006/relationships/tags" Target="../tags/tag56.xml"/><Relationship Id="rId17" Type="http://schemas.openxmlformats.org/officeDocument/2006/relationships/tags" Target="../tags/tag55.xml"/><Relationship Id="rId16" Type="http://schemas.openxmlformats.org/officeDocument/2006/relationships/tags" Target="../tags/tag54.xml"/><Relationship Id="rId15" Type="http://schemas.openxmlformats.org/officeDocument/2006/relationships/tags" Target="../tags/tag53.xml"/><Relationship Id="rId14" Type="http://schemas.openxmlformats.org/officeDocument/2006/relationships/tags" Target="../tags/tag52.xml"/><Relationship Id="rId13" Type="http://schemas.openxmlformats.org/officeDocument/2006/relationships/tags" Target="../tags/tag51.xml"/><Relationship Id="rId12" Type="http://schemas.openxmlformats.org/officeDocument/2006/relationships/tags" Target="../tags/tag50.xml"/><Relationship Id="rId11" Type="http://schemas.openxmlformats.org/officeDocument/2006/relationships/tags" Target="../tags/tag49.xml"/><Relationship Id="rId10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tags" Target="../tags/tag66.xml"/><Relationship Id="rId7" Type="http://schemas.openxmlformats.org/officeDocument/2006/relationships/tags" Target="../tags/tag65.xml"/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2" Type="http://schemas.openxmlformats.org/officeDocument/2006/relationships/tags" Target="../tags/tag70.xml"/><Relationship Id="rId11" Type="http://schemas.openxmlformats.org/officeDocument/2006/relationships/tags" Target="../tags/tag69.xml"/><Relationship Id="rId10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78.xml"/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6" Type="http://schemas.openxmlformats.org/officeDocument/2006/relationships/tags" Target="../tags/tag85.xml"/><Relationship Id="rId15" Type="http://schemas.openxmlformats.org/officeDocument/2006/relationships/tags" Target="../tags/tag84.xml"/><Relationship Id="rId14" Type="http://schemas.openxmlformats.org/officeDocument/2006/relationships/tags" Target="../tags/tag83.xml"/><Relationship Id="rId13" Type="http://schemas.openxmlformats.org/officeDocument/2006/relationships/tags" Target="../tags/tag82.xml"/><Relationship Id="rId12" Type="http://schemas.openxmlformats.org/officeDocument/2006/relationships/tags" Target="../tags/tag81.xml"/><Relationship Id="rId11" Type="http://schemas.openxmlformats.org/officeDocument/2006/relationships/tags" Target="../tags/tag80.xml"/><Relationship Id="rId10" Type="http://schemas.openxmlformats.org/officeDocument/2006/relationships/tags" Target="../tags/tag7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tags" Target="../tags/tag100.xml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3" Type="http://schemas.openxmlformats.org/officeDocument/2006/relationships/tags" Target="../tags/tag105.xml"/><Relationship Id="rId12" Type="http://schemas.openxmlformats.org/officeDocument/2006/relationships/tags" Target="../tags/tag104.xml"/><Relationship Id="rId11" Type="http://schemas.openxmlformats.org/officeDocument/2006/relationships/tags" Target="../tags/tag103.xml"/><Relationship Id="rId10" Type="http://schemas.openxmlformats.org/officeDocument/2006/relationships/tags" Target="../tags/tag102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13.xml"/><Relationship Id="rId8" Type="http://schemas.openxmlformats.org/officeDocument/2006/relationships/tags" Target="../tags/tag112.xml"/><Relationship Id="rId7" Type="http://schemas.openxmlformats.org/officeDocument/2006/relationships/tags" Target="../tags/tag111.xml"/><Relationship Id="rId6" Type="http://schemas.openxmlformats.org/officeDocument/2006/relationships/tags" Target="../tags/tag110.xml"/><Relationship Id="rId5" Type="http://schemas.openxmlformats.org/officeDocument/2006/relationships/tags" Target="../tags/tag109.xml"/><Relationship Id="rId4" Type="http://schemas.openxmlformats.org/officeDocument/2006/relationships/tags" Target="../tags/tag108.xml"/><Relationship Id="rId3" Type="http://schemas.openxmlformats.org/officeDocument/2006/relationships/tags" Target="../tags/tag107.xml"/><Relationship Id="rId2" Type="http://schemas.openxmlformats.org/officeDocument/2006/relationships/tags" Target="../tags/tag106.xml"/><Relationship Id="rId11" Type="http://schemas.openxmlformats.org/officeDocument/2006/relationships/tags" Target="../tags/tag115.xml"/><Relationship Id="rId10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3" Type="http://schemas.openxmlformats.org/officeDocument/2006/relationships/tags" Target="../tags/tag127.xml"/><Relationship Id="rId12" Type="http://schemas.openxmlformats.org/officeDocument/2006/relationships/tags" Target="../tags/tag12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35.xml"/><Relationship Id="rId8" Type="http://schemas.openxmlformats.org/officeDocument/2006/relationships/tags" Target="../tags/tag134.xml"/><Relationship Id="rId7" Type="http://schemas.openxmlformats.org/officeDocument/2006/relationships/tags" Target="../tags/tag133.xml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tags" Target="../tags/tag129.xml"/><Relationship Id="rId2" Type="http://schemas.openxmlformats.org/officeDocument/2006/relationships/tags" Target="../tags/tag128.xml"/><Relationship Id="rId12" Type="http://schemas.openxmlformats.org/officeDocument/2006/relationships/tags" Target="../tags/tag138.xml"/><Relationship Id="rId11" Type="http://schemas.openxmlformats.org/officeDocument/2006/relationships/tags" Target="../tags/tag137.xml"/><Relationship Id="rId10" Type="http://schemas.openxmlformats.org/officeDocument/2006/relationships/tags" Target="../tags/tag13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tags" Target="../tags/tag143.xml"/><Relationship Id="rId5" Type="http://schemas.openxmlformats.org/officeDocument/2006/relationships/tags" Target="../tags/tag142.xml"/><Relationship Id="rId4" Type="http://schemas.openxmlformats.org/officeDocument/2006/relationships/tags" Target="../tags/tag141.xml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3" Type="http://schemas.openxmlformats.org/officeDocument/2006/relationships/tags" Target="../tags/tag150.xml"/><Relationship Id="rId12" Type="http://schemas.openxmlformats.org/officeDocument/2006/relationships/tags" Target="../tags/tag149.xml"/><Relationship Id="rId11" Type="http://schemas.openxmlformats.org/officeDocument/2006/relationships/tags" Target="../tags/tag148.xml"/><Relationship Id="rId10" Type="http://schemas.openxmlformats.org/officeDocument/2006/relationships/tags" Target="../tags/tag147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58.xml"/><Relationship Id="rId8" Type="http://schemas.openxmlformats.org/officeDocument/2006/relationships/tags" Target="../tags/tag157.xml"/><Relationship Id="rId7" Type="http://schemas.openxmlformats.org/officeDocument/2006/relationships/tags" Target="../tags/tag156.xml"/><Relationship Id="rId6" Type="http://schemas.openxmlformats.org/officeDocument/2006/relationships/tags" Target="../tags/tag155.xml"/><Relationship Id="rId5" Type="http://schemas.openxmlformats.org/officeDocument/2006/relationships/tags" Target="../tags/tag154.xml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5" Type="http://schemas.openxmlformats.org/officeDocument/2006/relationships/tags" Target="../tags/tag164.xml"/><Relationship Id="rId14" Type="http://schemas.openxmlformats.org/officeDocument/2006/relationships/tags" Target="../tags/tag163.xml"/><Relationship Id="rId13" Type="http://schemas.openxmlformats.org/officeDocument/2006/relationships/tags" Target="../tags/tag162.xml"/><Relationship Id="rId12" Type="http://schemas.openxmlformats.org/officeDocument/2006/relationships/tags" Target="../tags/tag161.xml"/><Relationship Id="rId11" Type="http://schemas.openxmlformats.org/officeDocument/2006/relationships/tags" Target="../tags/tag160.xml"/><Relationship Id="rId10" Type="http://schemas.openxmlformats.org/officeDocument/2006/relationships/tags" Target="../tags/tag159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72.xml"/><Relationship Id="rId8" Type="http://schemas.openxmlformats.org/officeDocument/2006/relationships/tags" Target="../tags/tag171.xml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5" Type="http://schemas.openxmlformats.org/officeDocument/2006/relationships/tags" Target="../tags/tag178.xml"/><Relationship Id="rId14" Type="http://schemas.openxmlformats.org/officeDocument/2006/relationships/tags" Target="../tags/tag177.xml"/><Relationship Id="rId13" Type="http://schemas.openxmlformats.org/officeDocument/2006/relationships/tags" Target="../tags/tag176.xml"/><Relationship Id="rId12" Type="http://schemas.openxmlformats.org/officeDocument/2006/relationships/tags" Target="../tags/tag175.xml"/><Relationship Id="rId11" Type="http://schemas.openxmlformats.org/officeDocument/2006/relationships/tags" Target="../tags/tag174.xml"/><Relationship Id="rId10" Type="http://schemas.openxmlformats.org/officeDocument/2006/relationships/tags" Target="../tags/tag173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86.xml"/><Relationship Id="rId8" Type="http://schemas.openxmlformats.org/officeDocument/2006/relationships/tags" Target="../tags/tag185.xml"/><Relationship Id="rId7" Type="http://schemas.openxmlformats.org/officeDocument/2006/relationships/tags" Target="../tags/tag184.xml"/><Relationship Id="rId6" Type="http://schemas.openxmlformats.org/officeDocument/2006/relationships/tags" Target="../tags/tag183.xml"/><Relationship Id="rId5" Type="http://schemas.openxmlformats.org/officeDocument/2006/relationships/tags" Target="../tags/tag182.xml"/><Relationship Id="rId4" Type="http://schemas.openxmlformats.org/officeDocument/2006/relationships/tags" Target="../tags/tag181.xml"/><Relationship Id="rId3" Type="http://schemas.openxmlformats.org/officeDocument/2006/relationships/tags" Target="../tags/tag180.xml"/><Relationship Id="rId2" Type="http://schemas.openxmlformats.org/officeDocument/2006/relationships/tags" Target="../tags/tag179.xml"/><Relationship Id="rId14" Type="http://schemas.openxmlformats.org/officeDocument/2006/relationships/tags" Target="../tags/tag191.xml"/><Relationship Id="rId13" Type="http://schemas.openxmlformats.org/officeDocument/2006/relationships/tags" Target="../tags/tag190.xml"/><Relationship Id="rId12" Type="http://schemas.openxmlformats.org/officeDocument/2006/relationships/tags" Target="../tags/tag189.xml"/><Relationship Id="rId11" Type="http://schemas.openxmlformats.org/officeDocument/2006/relationships/tags" Target="../tags/tag188.xml"/><Relationship Id="rId10" Type="http://schemas.openxmlformats.org/officeDocument/2006/relationships/tags" Target="../tags/tag187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99.xml"/><Relationship Id="rId8" Type="http://schemas.openxmlformats.org/officeDocument/2006/relationships/tags" Target="../tags/tag198.xml"/><Relationship Id="rId7" Type="http://schemas.openxmlformats.org/officeDocument/2006/relationships/tags" Target="../tags/tag197.xml"/><Relationship Id="rId6" Type="http://schemas.openxmlformats.org/officeDocument/2006/relationships/tags" Target="../tags/tag196.xml"/><Relationship Id="rId5" Type="http://schemas.openxmlformats.org/officeDocument/2006/relationships/tags" Target="../tags/tag195.xml"/><Relationship Id="rId4" Type="http://schemas.openxmlformats.org/officeDocument/2006/relationships/tags" Target="../tags/tag194.xml"/><Relationship Id="rId3" Type="http://schemas.openxmlformats.org/officeDocument/2006/relationships/tags" Target="../tags/tag193.xml"/><Relationship Id="rId2" Type="http://schemas.openxmlformats.org/officeDocument/2006/relationships/tags" Target="../tags/tag192.xml"/><Relationship Id="rId15" Type="http://schemas.openxmlformats.org/officeDocument/2006/relationships/tags" Target="../tags/tag205.xml"/><Relationship Id="rId14" Type="http://schemas.openxmlformats.org/officeDocument/2006/relationships/tags" Target="../tags/tag204.xml"/><Relationship Id="rId13" Type="http://schemas.openxmlformats.org/officeDocument/2006/relationships/tags" Target="../tags/tag203.xml"/><Relationship Id="rId12" Type="http://schemas.openxmlformats.org/officeDocument/2006/relationships/tags" Target="../tags/tag202.xml"/><Relationship Id="rId11" Type="http://schemas.openxmlformats.org/officeDocument/2006/relationships/tags" Target="../tags/tag201.xml"/><Relationship Id="rId10" Type="http://schemas.openxmlformats.org/officeDocument/2006/relationships/tags" Target="../tags/tag200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image" Target="../media/image5.png"/><Relationship Id="rId4" Type="http://schemas.openxmlformats.org/officeDocument/2006/relationships/tags" Target="../tags/tag207.xml"/><Relationship Id="rId3" Type="http://schemas.openxmlformats.org/officeDocument/2006/relationships/image" Target="../media/image2.png"/><Relationship Id="rId2" Type="http://schemas.openxmlformats.org/officeDocument/2006/relationships/tags" Target="../tags/tag206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18.xml"/><Relationship Id="rId8" Type="http://schemas.openxmlformats.org/officeDocument/2006/relationships/tags" Target="../tags/tag217.xml"/><Relationship Id="rId7" Type="http://schemas.openxmlformats.org/officeDocument/2006/relationships/tags" Target="../tags/tag216.xml"/><Relationship Id="rId6" Type="http://schemas.openxmlformats.org/officeDocument/2006/relationships/tags" Target="../tags/tag215.xml"/><Relationship Id="rId5" Type="http://schemas.openxmlformats.org/officeDocument/2006/relationships/tags" Target="../tags/tag214.xml"/><Relationship Id="rId4" Type="http://schemas.openxmlformats.org/officeDocument/2006/relationships/tags" Target="../tags/tag213.xml"/><Relationship Id="rId3" Type="http://schemas.openxmlformats.org/officeDocument/2006/relationships/tags" Target="../tags/tag212.xml"/><Relationship Id="rId24" Type="http://schemas.openxmlformats.org/officeDocument/2006/relationships/tags" Target="../tags/tag233.xml"/><Relationship Id="rId23" Type="http://schemas.openxmlformats.org/officeDocument/2006/relationships/tags" Target="../tags/tag232.xml"/><Relationship Id="rId22" Type="http://schemas.openxmlformats.org/officeDocument/2006/relationships/tags" Target="../tags/tag231.xml"/><Relationship Id="rId21" Type="http://schemas.openxmlformats.org/officeDocument/2006/relationships/tags" Target="../tags/tag230.xml"/><Relationship Id="rId20" Type="http://schemas.openxmlformats.org/officeDocument/2006/relationships/tags" Target="../tags/tag229.xml"/><Relationship Id="rId2" Type="http://schemas.openxmlformats.org/officeDocument/2006/relationships/tags" Target="../tags/tag211.xml"/><Relationship Id="rId19" Type="http://schemas.openxmlformats.org/officeDocument/2006/relationships/tags" Target="../tags/tag228.xml"/><Relationship Id="rId18" Type="http://schemas.openxmlformats.org/officeDocument/2006/relationships/tags" Target="../tags/tag227.xml"/><Relationship Id="rId17" Type="http://schemas.openxmlformats.org/officeDocument/2006/relationships/tags" Target="../tags/tag226.xml"/><Relationship Id="rId16" Type="http://schemas.openxmlformats.org/officeDocument/2006/relationships/tags" Target="../tags/tag225.xml"/><Relationship Id="rId15" Type="http://schemas.openxmlformats.org/officeDocument/2006/relationships/tags" Target="../tags/tag224.xml"/><Relationship Id="rId14" Type="http://schemas.openxmlformats.org/officeDocument/2006/relationships/tags" Target="../tags/tag223.xml"/><Relationship Id="rId13" Type="http://schemas.openxmlformats.org/officeDocument/2006/relationships/tags" Target="../tags/tag222.xml"/><Relationship Id="rId12" Type="http://schemas.openxmlformats.org/officeDocument/2006/relationships/tags" Target="../tags/tag221.xml"/><Relationship Id="rId11" Type="http://schemas.openxmlformats.org/officeDocument/2006/relationships/tags" Target="../tags/tag220.xml"/><Relationship Id="rId10" Type="http://schemas.openxmlformats.org/officeDocument/2006/relationships/tags" Target="../tags/tag219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6" Type="http://schemas.openxmlformats.org/officeDocument/2006/relationships/tags" Target="../tags/tag238.xml"/><Relationship Id="rId5" Type="http://schemas.openxmlformats.org/officeDocument/2006/relationships/tags" Target="../tags/tag237.xml"/><Relationship Id="rId4" Type="http://schemas.openxmlformats.org/officeDocument/2006/relationships/tags" Target="../tags/tag236.xml"/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image" Target="../media/image2.png"/><Relationship Id="rId2" Type="http://schemas.openxmlformats.org/officeDocument/2006/relationships/tags" Target="../tags/tag239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7" Type="http://schemas.openxmlformats.org/officeDocument/2006/relationships/tags" Target="../tags/tag249.xml"/><Relationship Id="rId6" Type="http://schemas.openxmlformats.org/officeDocument/2006/relationships/tags" Target="../tags/tag248.xml"/><Relationship Id="rId5" Type="http://schemas.openxmlformats.org/officeDocument/2006/relationships/tags" Target="../tags/tag247.xml"/><Relationship Id="rId4" Type="http://schemas.openxmlformats.org/officeDocument/2006/relationships/tags" Target="../tags/tag246.xml"/><Relationship Id="rId3" Type="http://schemas.openxmlformats.org/officeDocument/2006/relationships/tags" Target="../tags/tag245.xml"/><Relationship Id="rId2" Type="http://schemas.openxmlformats.org/officeDocument/2006/relationships/tags" Target="../tags/tag244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257.xml"/><Relationship Id="rId8" Type="http://schemas.openxmlformats.org/officeDocument/2006/relationships/tags" Target="../tags/tag256.xml"/><Relationship Id="rId7" Type="http://schemas.openxmlformats.org/officeDocument/2006/relationships/tags" Target="../tags/tag255.xml"/><Relationship Id="rId6" Type="http://schemas.openxmlformats.org/officeDocument/2006/relationships/tags" Target="../tags/tag254.xml"/><Relationship Id="rId5" Type="http://schemas.openxmlformats.org/officeDocument/2006/relationships/tags" Target="../tags/tag253.xml"/><Relationship Id="rId4" Type="http://schemas.openxmlformats.org/officeDocument/2006/relationships/tags" Target="../tags/tag252.xml"/><Relationship Id="rId3" Type="http://schemas.openxmlformats.org/officeDocument/2006/relationships/tags" Target="../tags/tag251.xml"/><Relationship Id="rId2" Type="http://schemas.openxmlformats.org/officeDocument/2006/relationships/tags" Target="../tags/tag250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4" Type="http://schemas.openxmlformats.org/officeDocument/2006/relationships/tags" Target="../tags/tag264.xml"/><Relationship Id="rId3" Type="http://schemas.openxmlformats.org/officeDocument/2006/relationships/tags" Target="../tags/tag263.xml"/><Relationship Id="rId2" Type="http://schemas.openxmlformats.org/officeDocument/2006/relationships/tags" Target="../tags/tag262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5" Type="http://schemas.openxmlformats.org/officeDocument/2006/relationships/tags" Target="../tags/tag268.xml"/><Relationship Id="rId4" Type="http://schemas.openxmlformats.org/officeDocument/2006/relationships/tags" Target="../tags/tag267.xml"/><Relationship Id="rId3" Type="http://schemas.openxmlformats.org/officeDocument/2006/relationships/tags" Target="../tags/tag266.xml"/><Relationship Id="rId2" Type="http://schemas.openxmlformats.org/officeDocument/2006/relationships/tags" Target="../tags/tag265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6" Type="http://schemas.openxmlformats.org/officeDocument/2006/relationships/tags" Target="../tags/tag273.xml"/><Relationship Id="rId5" Type="http://schemas.openxmlformats.org/officeDocument/2006/relationships/tags" Target="../tags/tag272.xml"/><Relationship Id="rId4" Type="http://schemas.openxmlformats.org/officeDocument/2006/relationships/tags" Target="../tags/tag271.xml"/><Relationship Id="rId3" Type="http://schemas.openxmlformats.org/officeDocument/2006/relationships/tags" Target="../tags/tag270.xml"/><Relationship Id="rId2" Type="http://schemas.openxmlformats.org/officeDocument/2006/relationships/tags" Target="../tags/tag269.xm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277.xml"/><Relationship Id="rId7" Type="http://schemas.openxmlformats.org/officeDocument/2006/relationships/image" Target="../media/image3.png"/><Relationship Id="rId6" Type="http://schemas.openxmlformats.org/officeDocument/2006/relationships/tags" Target="../tags/tag276.xml"/><Relationship Id="rId5" Type="http://schemas.openxmlformats.org/officeDocument/2006/relationships/image" Target="../media/image2.png"/><Relationship Id="rId4" Type="http://schemas.openxmlformats.org/officeDocument/2006/relationships/tags" Target="../tags/tag275.xml"/><Relationship Id="rId3" Type="http://schemas.openxmlformats.org/officeDocument/2006/relationships/image" Target="../media/image1.png"/><Relationship Id="rId2" Type="http://schemas.openxmlformats.org/officeDocument/2006/relationships/tags" Target="../tags/tag274.xml"/><Relationship Id="rId12" Type="http://schemas.openxmlformats.org/officeDocument/2006/relationships/tags" Target="../tags/tag280.xml"/><Relationship Id="rId11" Type="http://schemas.openxmlformats.org/officeDocument/2006/relationships/tags" Target="../tags/tag279.xml"/><Relationship Id="rId10" Type="http://schemas.openxmlformats.org/officeDocument/2006/relationships/tags" Target="../tags/tag278.xml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tags" Target="../tags/tag285.xml"/><Relationship Id="rId7" Type="http://schemas.openxmlformats.org/officeDocument/2006/relationships/tags" Target="../tags/tag284.xml"/><Relationship Id="rId6" Type="http://schemas.openxmlformats.org/officeDocument/2006/relationships/tags" Target="../tags/tag283.xml"/><Relationship Id="rId5" Type="http://schemas.openxmlformats.org/officeDocument/2006/relationships/image" Target="../media/image5.png"/><Relationship Id="rId4" Type="http://schemas.openxmlformats.org/officeDocument/2006/relationships/tags" Target="../tags/tag282.xml"/><Relationship Id="rId3" Type="http://schemas.openxmlformats.org/officeDocument/2006/relationships/image" Target="../media/image2.png"/><Relationship Id="rId2" Type="http://schemas.openxmlformats.org/officeDocument/2006/relationships/tags" Target="../tags/tag281.xml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289.xml"/><Relationship Id="rId7" Type="http://schemas.openxmlformats.org/officeDocument/2006/relationships/image" Target="../media/image3.png"/><Relationship Id="rId6" Type="http://schemas.openxmlformats.org/officeDocument/2006/relationships/tags" Target="../tags/tag288.xml"/><Relationship Id="rId5" Type="http://schemas.openxmlformats.org/officeDocument/2006/relationships/image" Target="../media/image2.png"/><Relationship Id="rId4" Type="http://schemas.openxmlformats.org/officeDocument/2006/relationships/tags" Target="../tags/tag287.xml"/><Relationship Id="rId3" Type="http://schemas.openxmlformats.org/officeDocument/2006/relationships/image" Target="../media/image1.png"/><Relationship Id="rId2" Type="http://schemas.openxmlformats.org/officeDocument/2006/relationships/tags" Target="../tags/tag286.xml"/><Relationship Id="rId11" Type="http://schemas.openxmlformats.org/officeDocument/2006/relationships/tags" Target="../tags/tag291.xml"/><Relationship Id="rId10" Type="http://schemas.openxmlformats.org/officeDocument/2006/relationships/tags" Target="../tags/tag290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299.xml"/><Relationship Id="rId8" Type="http://schemas.openxmlformats.org/officeDocument/2006/relationships/tags" Target="../tags/tag298.xml"/><Relationship Id="rId7" Type="http://schemas.openxmlformats.org/officeDocument/2006/relationships/tags" Target="../tags/tag297.xml"/><Relationship Id="rId6" Type="http://schemas.openxmlformats.org/officeDocument/2006/relationships/tags" Target="../tags/tag296.xml"/><Relationship Id="rId5" Type="http://schemas.openxmlformats.org/officeDocument/2006/relationships/tags" Target="../tags/tag295.xml"/><Relationship Id="rId4" Type="http://schemas.openxmlformats.org/officeDocument/2006/relationships/tags" Target="../tags/tag294.xml"/><Relationship Id="rId3" Type="http://schemas.openxmlformats.org/officeDocument/2006/relationships/tags" Target="../tags/tag293.xml"/><Relationship Id="rId2" Type="http://schemas.openxmlformats.org/officeDocument/2006/relationships/tags" Target="../tags/tag292.xml"/><Relationship Id="rId18" Type="http://schemas.openxmlformats.org/officeDocument/2006/relationships/tags" Target="../tags/tag308.xml"/><Relationship Id="rId17" Type="http://schemas.openxmlformats.org/officeDocument/2006/relationships/tags" Target="../tags/tag307.xml"/><Relationship Id="rId16" Type="http://schemas.openxmlformats.org/officeDocument/2006/relationships/tags" Target="../tags/tag306.xml"/><Relationship Id="rId15" Type="http://schemas.openxmlformats.org/officeDocument/2006/relationships/tags" Target="../tags/tag305.xml"/><Relationship Id="rId14" Type="http://schemas.openxmlformats.org/officeDocument/2006/relationships/tags" Target="../tags/tag304.xml"/><Relationship Id="rId13" Type="http://schemas.openxmlformats.org/officeDocument/2006/relationships/tags" Target="../tags/tag303.xml"/><Relationship Id="rId12" Type="http://schemas.openxmlformats.org/officeDocument/2006/relationships/tags" Target="../tags/tag302.xml"/><Relationship Id="rId11" Type="http://schemas.openxmlformats.org/officeDocument/2006/relationships/tags" Target="../tags/tag301.xml"/><Relationship Id="rId10" Type="http://schemas.openxmlformats.org/officeDocument/2006/relationships/tags" Target="../tags/tag300.xml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68" y="136131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68" y="38409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184" y="523097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结束页_1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79" b="47082"/>
          <a:stretch>
            <a:fillRect/>
          </a:stretch>
        </p:blipFill>
        <p:spPr>
          <a:xfrm>
            <a:off x="9639300" y="0"/>
            <a:ext cx="2552700" cy="240958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30" b="6068"/>
          <a:stretch>
            <a:fillRect/>
          </a:stretch>
        </p:blipFill>
        <p:spPr>
          <a:xfrm>
            <a:off x="0" y="3074432"/>
            <a:ext cx="12192000" cy="3872468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44" b="13439"/>
          <a:stretch>
            <a:fillRect/>
          </a:stretch>
        </p:blipFill>
        <p:spPr>
          <a:xfrm>
            <a:off x="9639300" y="5484017"/>
            <a:ext cx="2430380" cy="146594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5" r="5311" b="20204"/>
          <a:stretch>
            <a:fillRect/>
          </a:stretch>
        </p:blipFill>
        <p:spPr>
          <a:xfrm>
            <a:off x="7505700" y="5109029"/>
            <a:ext cx="2011280" cy="1837871"/>
          </a:xfrm>
          <a:prstGeom prst="rect">
            <a:avLst/>
          </a:prstGeom>
        </p:spPr>
      </p:pic>
      <p:sp>
        <p:nvSpPr>
          <p:cNvPr id="9" name="Subtitle 8"/>
          <p:cNvSpPr>
            <a:spLocks noGrp="1"/>
          </p:cNvSpPr>
          <p:nvPr>
            <p:ph type="body" idx="16386" hasCustomPrompt="1"/>
            <p:custDataLst>
              <p:tags r:id="rId10"/>
            </p:custDataLst>
          </p:nvPr>
        </p:nvSpPr>
        <p:spPr>
          <a:xfrm>
            <a:off x="3364971" y="2667000"/>
            <a:ext cx="54493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ctrTitle" idx="16385" hasCustomPrompt="1"/>
            <p:custDataLst>
              <p:tags r:id="rId11"/>
            </p:custDataLst>
          </p:nvPr>
        </p:nvSpPr>
        <p:spPr>
          <a:xfrm>
            <a:off x="3364089" y="3175000"/>
            <a:ext cx="5451122" cy="1016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谢谢观看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右-默认位置-并列-27_38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401" hasCustomPrompt="1"/>
            <p:custDataLst>
              <p:tags r:id="rId6"/>
            </p:custDataLst>
          </p:nvPr>
        </p:nvSpPr>
        <p:spPr>
          <a:xfrm>
            <a:off x="609600" y="18542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793750" y="20828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1778000" y="17526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1778000" y="2260600"/>
            <a:ext cx="4089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402" hasCustomPrompt="1"/>
            <p:custDataLst>
              <p:tags r:id="rId10"/>
            </p:custDataLst>
          </p:nvPr>
        </p:nvSpPr>
        <p:spPr>
          <a:xfrm>
            <a:off x="6324600" y="18542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6508750" y="20828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7493000" y="17526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7493000" y="2260600"/>
            <a:ext cx="4089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403" hasCustomPrompt="1"/>
            <p:custDataLst>
              <p:tags r:id="rId14"/>
            </p:custDataLst>
          </p:nvPr>
        </p:nvSpPr>
        <p:spPr>
          <a:xfrm>
            <a:off x="609600" y="34290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4" hasCustomPrompt="1"/>
            <p:custDataLst>
              <p:tags r:id="rId15"/>
            </p:custDataLst>
          </p:nvPr>
        </p:nvSpPr>
        <p:spPr>
          <a:xfrm>
            <a:off x="793750" y="36576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2" hasCustomPrompt="1"/>
            <p:custDataLst>
              <p:tags r:id="rId16"/>
            </p:custDataLst>
          </p:nvPr>
        </p:nvSpPr>
        <p:spPr>
          <a:xfrm>
            <a:off x="1778000" y="3327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3" hasCustomPrompt="1"/>
            <p:custDataLst>
              <p:tags r:id="rId17"/>
            </p:custDataLst>
          </p:nvPr>
        </p:nvSpPr>
        <p:spPr>
          <a:xfrm>
            <a:off x="1778000" y="3835400"/>
            <a:ext cx="4089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4" name="装饰  3"/>
          <p:cNvSpPr>
            <a:spLocks noGrp="1"/>
          </p:cNvSpPr>
          <p:nvPr>
            <p:ph type="body" idx="16404" hasCustomPrompt="1"/>
            <p:custDataLst>
              <p:tags r:id="rId18"/>
            </p:custDataLst>
          </p:nvPr>
        </p:nvSpPr>
        <p:spPr>
          <a:xfrm>
            <a:off x="6324600" y="34290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5" name="文本占位符 24"/>
          <p:cNvSpPr>
            <a:spLocks noGrp="1"/>
          </p:cNvSpPr>
          <p:nvPr>
            <p:ph type="body" idx="16397" hasCustomPrompt="1"/>
            <p:custDataLst>
              <p:tags r:id="rId19"/>
            </p:custDataLst>
          </p:nvPr>
        </p:nvSpPr>
        <p:spPr>
          <a:xfrm>
            <a:off x="6508750" y="36576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6" name="文本占位符 25"/>
          <p:cNvSpPr>
            <a:spLocks noGrp="1"/>
          </p:cNvSpPr>
          <p:nvPr>
            <p:ph type="body" idx="16395" hasCustomPrompt="1"/>
            <p:custDataLst>
              <p:tags r:id="rId20"/>
            </p:custDataLst>
          </p:nvPr>
        </p:nvSpPr>
        <p:spPr>
          <a:xfrm>
            <a:off x="7493000" y="33274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7" name="文本占位符 26"/>
          <p:cNvSpPr>
            <a:spLocks noGrp="1"/>
          </p:cNvSpPr>
          <p:nvPr>
            <p:ph type="body" idx="16396" hasCustomPrompt="1"/>
            <p:custDataLst>
              <p:tags r:id="rId21"/>
            </p:custDataLst>
          </p:nvPr>
        </p:nvSpPr>
        <p:spPr>
          <a:xfrm>
            <a:off x="7493000" y="3835400"/>
            <a:ext cx="4089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8" name="装饰  7"/>
          <p:cNvSpPr>
            <a:spLocks noGrp="1"/>
          </p:cNvSpPr>
          <p:nvPr>
            <p:ph type="body" idx="16405" hasCustomPrompt="1"/>
            <p:custDataLst>
              <p:tags r:id="rId22"/>
            </p:custDataLst>
          </p:nvPr>
        </p:nvSpPr>
        <p:spPr>
          <a:xfrm>
            <a:off x="609600" y="5003800"/>
            <a:ext cx="914400" cy="914400"/>
          </a:xfrm>
          <a:custGeom>
            <a:avLst/>
            <a:gdLst>
              <a:gd name="connisteX0" fmla="*/ 0 w 914400"/>
              <a:gd name="connsiteY0" fmla="*/ 203200 h 914400"/>
              <a:gd name="connisteX1" fmla="*/ 203200 w 914400"/>
              <a:gd name="connsiteY1" fmla="*/ 0 h 914400"/>
              <a:gd name="connisteX2" fmla="*/ 711200 w 914400"/>
              <a:gd name="connsiteY2" fmla="*/ 0 h 914400"/>
              <a:gd name="connisteX3" fmla="*/ 914400 w 914400"/>
              <a:gd name="connsiteY3" fmla="*/ 203200 h 914400"/>
              <a:gd name="connisteX4" fmla="*/ 914400 w 914400"/>
              <a:gd name="connsiteY4" fmla="*/ 711200 h 914400"/>
              <a:gd name="connisteX5" fmla="*/ 711200 w 914400"/>
              <a:gd name="connsiteY5" fmla="*/ 914400 h 914400"/>
              <a:gd name="connisteX6" fmla="*/ 203200 w 914400"/>
              <a:gd name="connsiteY6" fmla="*/ 914400 h 914400"/>
              <a:gd name="connisteX7" fmla="*/ 0 w 914400"/>
              <a:gd name="connsiteY7" fmla="*/ 711200 h 914400"/>
              <a:gd name="connisteX8" fmla="*/ 0 w 914400"/>
              <a:gd name="connsiteY8" fmla="*/ 203200 h 91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914400" h="91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711200" y="0"/>
                </a:lnTo>
                <a:cubicBezTo>
                  <a:pt x="823424" y="0"/>
                  <a:pt x="914400" y="90976"/>
                  <a:pt x="914400" y="203200"/>
                </a:cubicBezTo>
                <a:lnTo>
                  <a:pt x="914400" y="711200"/>
                </a:lnTo>
                <a:cubicBezTo>
                  <a:pt x="914400" y="823424"/>
                  <a:pt x="823424" y="914400"/>
                  <a:pt x="711200" y="914400"/>
                </a:cubicBezTo>
                <a:lnTo>
                  <a:pt x="203200" y="914400"/>
                </a:lnTo>
                <a:cubicBezTo>
                  <a:pt x="90976" y="914400"/>
                  <a:pt x="0" y="823424"/>
                  <a:pt x="0" y="71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9" name="文本占位符 28"/>
          <p:cNvSpPr>
            <a:spLocks noGrp="1"/>
          </p:cNvSpPr>
          <p:nvPr>
            <p:ph type="body" idx="16400" hasCustomPrompt="1"/>
            <p:custDataLst>
              <p:tags r:id="rId23"/>
            </p:custDataLst>
          </p:nvPr>
        </p:nvSpPr>
        <p:spPr>
          <a:xfrm>
            <a:off x="793750" y="5232400"/>
            <a:ext cx="546100" cy="4572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05</a:t>
            </a:r>
            <a:endParaRPr lang="zh-CN" altLang="en-US" smtClean="0"/>
          </a:p>
        </p:txBody>
      </p:sp>
      <p:sp>
        <p:nvSpPr>
          <p:cNvPr id="30" name="文本占位符 29"/>
          <p:cNvSpPr>
            <a:spLocks noGrp="1"/>
          </p:cNvSpPr>
          <p:nvPr>
            <p:ph type="body" idx="16398" hasCustomPrompt="1"/>
            <p:custDataLst>
              <p:tags r:id="rId24"/>
            </p:custDataLst>
          </p:nvPr>
        </p:nvSpPr>
        <p:spPr>
          <a:xfrm>
            <a:off x="1778000" y="4902200"/>
            <a:ext cx="4089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31" name="文本占位符 30"/>
          <p:cNvSpPr>
            <a:spLocks noGrp="1"/>
          </p:cNvSpPr>
          <p:nvPr>
            <p:ph type="body" idx="16399" hasCustomPrompt="1"/>
            <p:custDataLst>
              <p:tags r:id="rId25"/>
            </p:custDataLst>
          </p:nvPr>
        </p:nvSpPr>
        <p:spPr>
          <a:xfrm>
            <a:off x="1778000" y="5410200"/>
            <a:ext cx="4089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3_1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3784600"/>
            <a:ext cx="3429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609600" y="609600"/>
            <a:ext cx="10972800" cy="2641600"/>
          </a:xfrm>
          <a:custGeom>
            <a:avLst/>
            <a:gdLst>
              <a:gd name="connisteX0" fmla="*/ 0 w 10972800"/>
              <a:gd name="connsiteY0" fmla="*/ 203200 h 2641600"/>
              <a:gd name="connisteX1" fmla="*/ 203200 w 10972800"/>
              <a:gd name="connsiteY1" fmla="*/ 0 h 2641600"/>
              <a:gd name="connisteX2" fmla="*/ 10769600 w 10972800"/>
              <a:gd name="connsiteY2" fmla="*/ 0 h 2641600"/>
              <a:gd name="connisteX3" fmla="*/ 10972800 w 10972800"/>
              <a:gd name="connsiteY3" fmla="*/ 203200 h 2641600"/>
              <a:gd name="connisteX4" fmla="*/ 10972800 w 10972800"/>
              <a:gd name="connsiteY4" fmla="*/ 2438400 h 2641600"/>
              <a:gd name="connisteX5" fmla="*/ 10769600 w 10972800"/>
              <a:gd name="connsiteY5" fmla="*/ 2641600 h 2641600"/>
              <a:gd name="connisteX6" fmla="*/ 203200 w 10972800"/>
              <a:gd name="connsiteY6" fmla="*/ 2641600 h 2641600"/>
              <a:gd name="connisteX7" fmla="*/ 0 w 10972800"/>
              <a:gd name="connsiteY7" fmla="*/ 2438400 h 2641600"/>
              <a:gd name="connisteX8" fmla="*/ 0 w 10972800"/>
              <a:gd name="connsiteY8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438400"/>
                </a:lnTo>
                <a:cubicBezTo>
                  <a:pt x="10972800" y="2550624"/>
                  <a:pt x="10881824" y="2641600"/>
                  <a:pt x="10769600" y="2641600"/>
                </a:cubicBezTo>
                <a:lnTo>
                  <a:pt x="203200" y="2641600"/>
                </a:lnTo>
                <a:cubicBezTo>
                  <a:pt x="90976" y="2641600"/>
                  <a:pt x="0" y="2550624"/>
                  <a:pt x="0" y="24384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4648200" y="3860800"/>
            <a:ext cx="31623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4648200" y="4419600"/>
            <a:ext cx="31623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8420100" y="3860800"/>
            <a:ext cx="31623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8420100" y="4419600"/>
            <a:ext cx="31623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左叠-默认位置-并列-38_32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4" hasCustomPrompt="1"/>
            <p:custDataLst>
              <p:tags r:id="rId6"/>
            </p:custDataLst>
          </p:nvPr>
        </p:nvSpPr>
        <p:spPr>
          <a:xfrm>
            <a:off x="609600" y="1524000"/>
            <a:ext cx="2794000" cy="2209800"/>
          </a:xfrm>
          <a:custGeom>
            <a:avLst/>
            <a:gdLst>
              <a:gd name="connisteX0" fmla="*/ 0 w 2794000"/>
              <a:gd name="connsiteY0" fmla="*/ 203200 h 2209800"/>
              <a:gd name="connisteX1" fmla="*/ 203200 w 2794000"/>
              <a:gd name="connsiteY1" fmla="*/ 0 h 2209800"/>
              <a:gd name="connisteX2" fmla="*/ 2794000 w 2794000"/>
              <a:gd name="connsiteY2" fmla="*/ 0 h 2209800"/>
              <a:gd name="connisteX3" fmla="*/ 2794000 w 2794000"/>
              <a:gd name="connsiteY3" fmla="*/ 2209800 h 2209800"/>
              <a:gd name="connisteX4" fmla="*/ 203200 w 2794000"/>
              <a:gd name="connsiteY4" fmla="*/ 2209800 h 2209800"/>
              <a:gd name="connisteX5" fmla="*/ 0 w 2794000"/>
              <a:gd name="connsiteY5" fmla="*/ 2006600 h 2209800"/>
              <a:gd name="connisteX6" fmla="*/ 0 w 2794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79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794000" y="0"/>
                </a:lnTo>
                <a:lnTo>
                  <a:pt x="2794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5" hasCustomPrompt="1"/>
            <p:custDataLst>
              <p:tags r:id="rId7"/>
            </p:custDataLst>
          </p:nvPr>
        </p:nvSpPr>
        <p:spPr>
          <a:xfrm>
            <a:off x="3403600" y="1524000"/>
            <a:ext cx="2540000" cy="2209800"/>
          </a:xfrm>
          <a:custGeom>
            <a:avLst/>
            <a:gdLst>
              <a:gd name="connisteX0" fmla="*/ 0 w 2540000"/>
              <a:gd name="connsiteY0" fmla="*/ 0 h 2209800"/>
              <a:gd name="connisteX1" fmla="*/ 2336800 w 2540000"/>
              <a:gd name="connsiteY1" fmla="*/ 0 h 2209800"/>
              <a:gd name="connisteX2" fmla="*/ 2540000 w 2540000"/>
              <a:gd name="connsiteY2" fmla="*/ 203200 h 2209800"/>
              <a:gd name="connisteX3" fmla="*/ 2540000 w 2540000"/>
              <a:gd name="connsiteY3" fmla="*/ 2006600 h 2209800"/>
              <a:gd name="connisteX4" fmla="*/ 2336800 w 2540000"/>
              <a:gd name="connsiteY4" fmla="*/ 2209800 h 2209800"/>
              <a:gd name="connisteX5" fmla="*/ 0 w 2540000"/>
              <a:gd name="connsiteY5" fmla="*/ 2209800 h 2209800"/>
              <a:gd name="connisteX6" fmla="*/ 0 w 2540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0"/>
                </a:moveTo>
                <a:lnTo>
                  <a:pt x="2336800" y="0"/>
                </a:lnTo>
                <a:cubicBezTo>
                  <a:pt x="2449024" y="0"/>
                  <a:pt x="2540000" y="90976"/>
                  <a:pt x="2540000" y="203200"/>
                </a:cubicBezTo>
                <a:lnTo>
                  <a:pt x="2540000" y="2006600"/>
                </a:lnTo>
                <a:cubicBezTo>
                  <a:pt x="2540000" y="2118824"/>
                  <a:pt x="2449024" y="2209800"/>
                  <a:pt x="2336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2044700"/>
            <a:ext cx="218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2603500"/>
            <a:ext cx="218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6" hasCustomPrompt="1"/>
            <p:custDataLst>
              <p:tags r:id="rId10"/>
            </p:custDataLst>
          </p:nvPr>
        </p:nvSpPr>
        <p:spPr>
          <a:xfrm>
            <a:off x="6248400" y="1524000"/>
            <a:ext cx="2794000" cy="2209800"/>
          </a:xfrm>
          <a:custGeom>
            <a:avLst/>
            <a:gdLst>
              <a:gd name="connisteX0" fmla="*/ 0 w 2794000"/>
              <a:gd name="connsiteY0" fmla="*/ 203200 h 2209800"/>
              <a:gd name="connisteX1" fmla="*/ 203200 w 2794000"/>
              <a:gd name="connsiteY1" fmla="*/ 0 h 2209800"/>
              <a:gd name="connisteX2" fmla="*/ 2794000 w 2794000"/>
              <a:gd name="connsiteY2" fmla="*/ 0 h 2209800"/>
              <a:gd name="connisteX3" fmla="*/ 2794000 w 2794000"/>
              <a:gd name="connsiteY3" fmla="*/ 2209800 h 2209800"/>
              <a:gd name="connisteX4" fmla="*/ 203200 w 2794000"/>
              <a:gd name="connsiteY4" fmla="*/ 2209800 h 2209800"/>
              <a:gd name="connisteX5" fmla="*/ 0 w 2794000"/>
              <a:gd name="connsiteY5" fmla="*/ 2006600 h 2209800"/>
              <a:gd name="connisteX6" fmla="*/ 0 w 2794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79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794000" y="0"/>
                </a:lnTo>
                <a:lnTo>
                  <a:pt x="2794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7" hasCustomPrompt="1"/>
            <p:custDataLst>
              <p:tags r:id="rId11"/>
            </p:custDataLst>
          </p:nvPr>
        </p:nvSpPr>
        <p:spPr>
          <a:xfrm>
            <a:off x="9042400" y="1524000"/>
            <a:ext cx="2540000" cy="2209800"/>
          </a:xfrm>
          <a:custGeom>
            <a:avLst/>
            <a:gdLst>
              <a:gd name="connisteX0" fmla="*/ 0 w 2540000"/>
              <a:gd name="connsiteY0" fmla="*/ 0 h 2209800"/>
              <a:gd name="connisteX1" fmla="*/ 2336800 w 2540000"/>
              <a:gd name="connsiteY1" fmla="*/ 0 h 2209800"/>
              <a:gd name="connisteX2" fmla="*/ 2540000 w 2540000"/>
              <a:gd name="connsiteY2" fmla="*/ 203200 h 2209800"/>
              <a:gd name="connisteX3" fmla="*/ 2540000 w 2540000"/>
              <a:gd name="connsiteY3" fmla="*/ 2006600 h 2209800"/>
              <a:gd name="connisteX4" fmla="*/ 2336800 w 2540000"/>
              <a:gd name="connsiteY4" fmla="*/ 2209800 h 2209800"/>
              <a:gd name="connisteX5" fmla="*/ 0 w 2540000"/>
              <a:gd name="connsiteY5" fmla="*/ 2209800 h 2209800"/>
              <a:gd name="connisteX6" fmla="*/ 0 w 2540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0"/>
                </a:moveTo>
                <a:lnTo>
                  <a:pt x="2336800" y="0"/>
                </a:lnTo>
                <a:cubicBezTo>
                  <a:pt x="2449024" y="0"/>
                  <a:pt x="2540000" y="90976"/>
                  <a:pt x="2540000" y="203200"/>
                </a:cubicBezTo>
                <a:lnTo>
                  <a:pt x="2540000" y="2006600"/>
                </a:lnTo>
                <a:cubicBezTo>
                  <a:pt x="2540000" y="2118824"/>
                  <a:pt x="2449024" y="2209800"/>
                  <a:pt x="2336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6553200" y="2044700"/>
            <a:ext cx="218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6553200" y="2603500"/>
            <a:ext cx="218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398" hasCustomPrompt="1"/>
            <p:custDataLst>
              <p:tags r:id="rId14"/>
            </p:custDataLst>
          </p:nvPr>
        </p:nvSpPr>
        <p:spPr>
          <a:xfrm>
            <a:off x="609600" y="4038600"/>
            <a:ext cx="2794000" cy="2209800"/>
          </a:xfrm>
          <a:custGeom>
            <a:avLst/>
            <a:gdLst>
              <a:gd name="connisteX0" fmla="*/ 0 w 2794000"/>
              <a:gd name="connsiteY0" fmla="*/ 203200 h 2209800"/>
              <a:gd name="connisteX1" fmla="*/ 203200 w 2794000"/>
              <a:gd name="connsiteY1" fmla="*/ 0 h 2209800"/>
              <a:gd name="connisteX2" fmla="*/ 2794000 w 2794000"/>
              <a:gd name="connsiteY2" fmla="*/ 0 h 2209800"/>
              <a:gd name="connisteX3" fmla="*/ 2794000 w 2794000"/>
              <a:gd name="connsiteY3" fmla="*/ 2209800 h 2209800"/>
              <a:gd name="connisteX4" fmla="*/ 203200 w 2794000"/>
              <a:gd name="connsiteY4" fmla="*/ 2209800 h 2209800"/>
              <a:gd name="connisteX5" fmla="*/ 0 w 2794000"/>
              <a:gd name="connsiteY5" fmla="*/ 2006600 h 2209800"/>
              <a:gd name="connisteX6" fmla="*/ 0 w 2794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79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794000" y="0"/>
                </a:lnTo>
                <a:lnTo>
                  <a:pt x="2794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图片占位符 20"/>
          <p:cNvSpPr>
            <a:spLocks noGrp="1"/>
          </p:cNvSpPr>
          <p:nvPr>
            <p:ph type="pic" idx="16399" hasCustomPrompt="1"/>
            <p:custDataLst>
              <p:tags r:id="rId15"/>
            </p:custDataLst>
          </p:nvPr>
        </p:nvSpPr>
        <p:spPr>
          <a:xfrm>
            <a:off x="3403600" y="4038600"/>
            <a:ext cx="2540000" cy="2209800"/>
          </a:xfrm>
          <a:custGeom>
            <a:avLst/>
            <a:gdLst>
              <a:gd name="connisteX0" fmla="*/ 0 w 2540000"/>
              <a:gd name="connsiteY0" fmla="*/ 0 h 2209800"/>
              <a:gd name="connisteX1" fmla="*/ 2336800 w 2540000"/>
              <a:gd name="connsiteY1" fmla="*/ 0 h 2209800"/>
              <a:gd name="connisteX2" fmla="*/ 2540000 w 2540000"/>
              <a:gd name="connsiteY2" fmla="*/ 203200 h 2209800"/>
              <a:gd name="connisteX3" fmla="*/ 2540000 w 2540000"/>
              <a:gd name="connsiteY3" fmla="*/ 2006600 h 2209800"/>
              <a:gd name="connisteX4" fmla="*/ 2336800 w 2540000"/>
              <a:gd name="connsiteY4" fmla="*/ 2209800 h 2209800"/>
              <a:gd name="connisteX5" fmla="*/ 0 w 2540000"/>
              <a:gd name="connsiteY5" fmla="*/ 2209800 h 2209800"/>
              <a:gd name="connisteX6" fmla="*/ 0 w 2540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0"/>
                </a:moveTo>
                <a:lnTo>
                  <a:pt x="2336800" y="0"/>
                </a:lnTo>
                <a:cubicBezTo>
                  <a:pt x="2449024" y="0"/>
                  <a:pt x="2540000" y="90976"/>
                  <a:pt x="2540000" y="203200"/>
                </a:cubicBezTo>
                <a:lnTo>
                  <a:pt x="2540000" y="2006600"/>
                </a:lnTo>
                <a:cubicBezTo>
                  <a:pt x="2540000" y="2118824"/>
                  <a:pt x="2449024" y="2209800"/>
                  <a:pt x="2336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914400" y="4559300"/>
            <a:ext cx="218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914400" y="5118100"/>
            <a:ext cx="218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4" name="装饰  3"/>
          <p:cNvSpPr>
            <a:spLocks noGrp="1"/>
          </p:cNvSpPr>
          <p:nvPr>
            <p:ph type="body" idx="16400" hasCustomPrompt="1"/>
            <p:custDataLst>
              <p:tags r:id="rId18"/>
            </p:custDataLst>
          </p:nvPr>
        </p:nvSpPr>
        <p:spPr>
          <a:xfrm>
            <a:off x="6248400" y="4038600"/>
            <a:ext cx="2794000" cy="2209800"/>
          </a:xfrm>
          <a:custGeom>
            <a:avLst/>
            <a:gdLst>
              <a:gd name="connisteX0" fmla="*/ 0 w 2794000"/>
              <a:gd name="connsiteY0" fmla="*/ 203200 h 2209800"/>
              <a:gd name="connisteX1" fmla="*/ 203200 w 2794000"/>
              <a:gd name="connsiteY1" fmla="*/ 0 h 2209800"/>
              <a:gd name="connisteX2" fmla="*/ 2794000 w 2794000"/>
              <a:gd name="connsiteY2" fmla="*/ 0 h 2209800"/>
              <a:gd name="connisteX3" fmla="*/ 2794000 w 2794000"/>
              <a:gd name="connsiteY3" fmla="*/ 2209800 h 2209800"/>
              <a:gd name="connisteX4" fmla="*/ 203200 w 2794000"/>
              <a:gd name="connsiteY4" fmla="*/ 2209800 h 2209800"/>
              <a:gd name="connisteX5" fmla="*/ 0 w 2794000"/>
              <a:gd name="connsiteY5" fmla="*/ 2006600 h 2209800"/>
              <a:gd name="connisteX6" fmla="*/ 0 w 2794000"/>
              <a:gd name="connsiteY6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7940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794000" y="0"/>
                </a:lnTo>
                <a:lnTo>
                  <a:pt x="2794000" y="2209800"/>
                </a:ln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5" name="图片占位符 24"/>
          <p:cNvSpPr>
            <a:spLocks noGrp="1"/>
          </p:cNvSpPr>
          <p:nvPr>
            <p:ph type="pic" idx="16401" hasCustomPrompt="1"/>
            <p:custDataLst>
              <p:tags r:id="rId19"/>
            </p:custDataLst>
          </p:nvPr>
        </p:nvSpPr>
        <p:spPr>
          <a:xfrm>
            <a:off x="9042400" y="4038600"/>
            <a:ext cx="2540000" cy="2209800"/>
          </a:xfrm>
          <a:custGeom>
            <a:avLst/>
            <a:gdLst>
              <a:gd name="connisteX0" fmla="*/ 0 w 2540000"/>
              <a:gd name="connsiteY0" fmla="*/ 0 h 2209800"/>
              <a:gd name="connisteX1" fmla="*/ 2336800 w 2540000"/>
              <a:gd name="connsiteY1" fmla="*/ 0 h 2209800"/>
              <a:gd name="connisteX2" fmla="*/ 2540000 w 2540000"/>
              <a:gd name="connsiteY2" fmla="*/ 203200 h 2209800"/>
              <a:gd name="connisteX3" fmla="*/ 2540000 w 2540000"/>
              <a:gd name="connsiteY3" fmla="*/ 2006600 h 2209800"/>
              <a:gd name="connisteX4" fmla="*/ 2336800 w 2540000"/>
              <a:gd name="connsiteY4" fmla="*/ 2209800 h 2209800"/>
              <a:gd name="connisteX5" fmla="*/ 0 w 2540000"/>
              <a:gd name="connsiteY5" fmla="*/ 2209800 h 2209800"/>
              <a:gd name="connisteX6" fmla="*/ 0 w 2540000"/>
              <a:gd name="connsiteY6" fmla="*/ 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40000" h="2209800">
                <a:moveTo>
                  <a:pt x="0" y="0"/>
                </a:moveTo>
                <a:lnTo>
                  <a:pt x="2336800" y="0"/>
                </a:lnTo>
                <a:cubicBezTo>
                  <a:pt x="2449024" y="0"/>
                  <a:pt x="2540000" y="90976"/>
                  <a:pt x="2540000" y="203200"/>
                </a:cubicBezTo>
                <a:lnTo>
                  <a:pt x="2540000" y="2006600"/>
                </a:lnTo>
                <a:cubicBezTo>
                  <a:pt x="2540000" y="2118824"/>
                  <a:pt x="2449024" y="2209800"/>
                  <a:pt x="2336800" y="2209800"/>
                </a:cubicBez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6" name="文本占位符 25"/>
          <p:cNvSpPr>
            <a:spLocks noGrp="1"/>
          </p:cNvSpPr>
          <p:nvPr>
            <p:ph type="body" idx="16392" hasCustomPrompt="1"/>
            <p:custDataLst>
              <p:tags r:id="rId20"/>
            </p:custDataLst>
          </p:nvPr>
        </p:nvSpPr>
        <p:spPr>
          <a:xfrm>
            <a:off x="6553200" y="4559300"/>
            <a:ext cx="218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7" name="文本占位符 26"/>
          <p:cNvSpPr>
            <a:spLocks noGrp="1"/>
          </p:cNvSpPr>
          <p:nvPr>
            <p:ph type="body" idx="16393" hasCustomPrompt="1"/>
            <p:custDataLst>
              <p:tags r:id="rId21"/>
            </p:custDataLst>
          </p:nvPr>
        </p:nvSpPr>
        <p:spPr>
          <a:xfrm>
            <a:off x="6553200" y="5118100"/>
            <a:ext cx="2184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中内下图-装饰下-默认位置-并列-59_37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0" hasCustomPrompt="1"/>
            <p:custDataLst>
              <p:tags r:id="rId6"/>
            </p:custDataLst>
          </p:nvPr>
        </p:nvSpPr>
        <p:spPr>
          <a:xfrm>
            <a:off x="609600" y="3149600"/>
            <a:ext cx="10972800" cy="3098800"/>
          </a:xfrm>
          <a:custGeom>
            <a:avLst/>
            <a:gdLst>
              <a:gd name="connisteX0" fmla="*/ 0 w 10972800"/>
              <a:gd name="connsiteY0" fmla="*/ 203200 h 3098800"/>
              <a:gd name="connisteX1" fmla="*/ 203200 w 10972800"/>
              <a:gd name="connsiteY1" fmla="*/ 0 h 3098800"/>
              <a:gd name="connisteX2" fmla="*/ 10769600 w 10972800"/>
              <a:gd name="connsiteY2" fmla="*/ 0 h 3098800"/>
              <a:gd name="connisteX3" fmla="*/ 10972800 w 10972800"/>
              <a:gd name="connsiteY3" fmla="*/ 203200 h 3098800"/>
              <a:gd name="connisteX4" fmla="*/ 10972800 w 10972800"/>
              <a:gd name="connsiteY4" fmla="*/ 2895600 h 3098800"/>
              <a:gd name="connisteX5" fmla="*/ 10769600 w 10972800"/>
              <a:gd name="connsiteY5" fmla="*/ 3098800 h 3098800"/>
              <a:gd name="connisteX6" fmla="*/ 203200 w 10972800"/>
              <a:gd name="connsiteY6" fmla="*/ 3098800 h 3098800"/>
              <a:gd name="connisteX7" fmla="*/ 0 w 10972800"/>
              <a:gd name="connsiteY7" fmla="*/ 2895600 h 3098800"/>
              <a:gd name="connisteX8" fmla="*/ 0 w 10972800"/>
              <a:gd name="connsiteY8" fmla="*/ 203200 h 309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309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895600"/>
                </a:lnTo>
                <a:cubicBezTo>
                  <a:pt x="10972800" y="3007824"/>
                  <a:pt x="10881824" y="3098800"/>
                  <a:pt x="10769600" y="3098800"/>
                </a:cubicBezTo>
                <a:lnTo>
                  <a:pt x="203200" y="3098800"/>
                </a:lnTo>
                <a:cubicBezTo>
                  <a:pt x="90976" y="3098800"/>
                  <a:pt x="0" y="3007824"/>
                  <a:pt x="0" y="2895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1" hasCustomPrompt="1"/>
            <p:custDataLst>
              <p:tags r:id="rId7"/>
            </p:custDataLst>
          </p:nvPr>
        </p:nvSpPr>
        <p:spPr>
          <a:xfrm>
            <a:off x="609600" y="1524000"/>
            <a:ext cx="5334000" cy="1473200"/>
          </a:xfrm>
          <a:custGeom>
            <a:avLst/>
            <a:gdLst>
              <a:gd name="connisteX0" fmla="*/ 0 w 5334000"/>
              <a:gd name="connsiteY0" fmla="*/ 203200 h 1473200"/>
              <a:gd name="connisteX1" fmla="*/ 203200 w 5334000"/>
              <a:gd name="connsiteY1" fmla="*/ 0 h 1473200"/>
              <a:gd name="connisteX2" fmla="*/ 5130800 w 5334000"/>
              <a:gd name="connsiteY2" fmla="*/ 0 h 1473200"/>
              <a:gd name="connisteX3" fmla="*/ 5334000 w 5334000"/>
              <a:gd name="connsiteY3" fmla="*/ 203200 h 1473200"/>
              <a:gd name="connisteX4" fmla="*/ 5334000 w 5334000"/>
              <a:gd name="connsiteY4" fmla="*/ 1270000 h 1473200"/>
              <a:gd name="connisteX5" fmla="*/ 5130800 w 5334000"/>
              <a:gd name="connsiteY5" fmla="*/ 1473200 h 1473200"/>
              <a:gd name="connisteX6" fmla="*/ 203200 w 5334000"/>
              <a:gd name="connsiteY6" fmla="*/ 1473200 h 1473200"/>
              <a:gd name="connisteX7" fmla="*/ 0 w 5334000"/>
              <a:gd name="connsiteY7" fmla="*/ 1270000 h 1473200"/>
              <a:gd name="connisteX8" fmla="*/ 0 w 5334000"/>
              <a:gd name="connsiteY8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1270000"/>
                </a:lnTo>
                <a:cubicBezTo>
                  <a:pt x="5334000" y="1382224"/>
                  <a:pt x="5243024" y="1473200"/>
                  <a:pt x="5130800" y="1473200"/>
                </a:cubicBez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1828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2387600"/>
            <a:ext cx="47244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248400" y="1524000"/>
            <a:ext cx="5334000" cy="1473200"/>
          </a:xfrm>
          <a:custGeom>
            <a:avLst/>
            <a:gdLst>
              <a:gd name="connisteX0" fmla="*/ 0 w 5334000"/>
              <a:gd name="connsiteY0" fmla="*/ 203200 h 1473200"/>
              <a:gd name="connisteX1" fmla="*/ 203200 w 5334000"/>
              <a:gd name="connsiteY1" fmla="*/ 0 h 1473200"/>
              <a:gd name="connisteX2" fmla="*/ 5130800 w 5334000"/>
              <a:gd name="connsiteY2" fmla="*/ 0 h 1473200"/>
              <a:gd name="connisteX3" fmla="*/ 5334000 w 5334000"/>
              <a:gd name="connsiteY3" fmla="*/ 203200 h 1473200"/>
              <a:gd name="connisteX4" fmla="*/ 5334000 w 5334000"/>
              <a:gd name="connsiteY4" fmla="*/ 1270000 h 1473200"/>
              <a:gd name="connisteX5" fmla="*/ 5130800 w 5334000"/>
              <a:gd name="connsiteY5" fmla="*/ 1473200 h 1473200"/>
              <a:gd name="connisteX6" fmla="*/ 203200 w 5334000"/>
              <a:gd name="connsiteY6" fmla="*/ 1473200 h 1473200"/>
              <a:gd name="connisteX7" fmla="*/ 0 w 5334000"/>
              <a:gd name="connsiteY7" fmla="*/ 1270000 h 1473200"/>
              <a:gd name="connisteX8" fmla="*/ 0 w 5334000"/>
              <a:gd name="connsiteY8" fmla="*/ 203200 h 147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147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1270000"/>
                </a:lnTo>
                <a:cubicBezTo>
                  <a:pt x="5334000" y="1382224"/>
                  <a:pt x="5243024" y="1473200"/>
                  <a:pt x="5130800" y="1473200"/>
                </a:cubicBezTo>
                <a:lnTo>
                  <a:pt x="203200" y="1473200"/>
                </a:lnTo>
                <a:cubicBezTo>
                  <a:pt x="90976" y="1473200"/>
                  <a:pt x="0" y="1382224"/>
                  <a:pt x="0" y="127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6553200" y="1828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6553200" y="2387600"/>
            <a:ext cx="4724400" cy="304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左内下右表-装饰无-默认位置-并列-61_32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5" hasCustomPrompt="1"/>
            <p:custDataLst>
              <p:tags r:id="rId6"/>
            </p:custDataLst>
          </p:nvPr>
        </p:nvSpPr>
        <p:spPr>
          <a:xfrm>
            <a:off x="7543800" y="1524000"/>
            <a:ext cx="4038600" cy="4724400"/>
          </a:xfrm>
          <a:custGeom>
            <a:avLst/>
            <a:gdLst>
              <a:gd name="connisteX0" fmla="*/ 0 w 4038600"/>
              <a:gd name="connsiteY0" fmla="*/ 0 h 4724400"/>
              <a:gd name="connisteX1" fmla="*/ 3835400 w 4038600"/>
              <a:gd name="connsiteY1" fmla="*/ 0 h 4724400"/>
              <a:gd name="connisteX2" fmla="*/ 4038600 w 4038600"/>
              <a:gd name="connsiteY2" fmla="*/ 203200 h 4724400"/>
              <a:gd name="connisteX3" fmla="*/ 4038600 w 4038600"/>
              <a:gd name="connsiteY3" fmla="*/ 4521200 h 4724400"/>
              <a:gd name="connisteX4" fmla="*/ 3835400 w 4038600"/>
              <a:gd name="connsiteY4" fmla="*/ 4724400 h 4724400"/>
              <a:gd name="connisteX5" fmla="*/ 0 w 4038600"/>
              <a:gd name="connsiteY5" fmla="*/ 4724400 h 4724400"/>
              <a:gd name="connisteX6" fmla="*/ 0 w 40386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4038600" h="4724400">
                <a:moveTo>
                  <a:pt x="0" y="0"/>
                </a:moveTo>
                <a:lnTo>
                  <a:pt x="3835400" y="0"/>
                </a:lnTo>
                <a:cubicBezTo>
                  <a:pt x="3947624" y="0"/>
                  <a:pt x="4038600" y="90976"/>
                  <a:pt x="4038600" y="203200"/>
                </a:cubicBezTo>
                <a:lnTo>
                  <a:pt x="4038600" y="4521200"/>
                </a:lnTo>
                <a:cubicBezTo>
                  <a:pt x="4038600" y="4633424"/>
                  <a:pt x="3947624" y="4724400"/>
                  <a:pt x="38354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6" hasCustomPrompt="1"/>
            <p:custDataLst>
              <p:tags r:id="rId7"/>
            </p:custDataLst>
          </p:nvPr>
        </p:nvSpPr>
        <p:spPr>
          <a:xfrm>
            <a:off x="609600" y="1524000"/>
            <a:ext cx="6934200" cy="4724400"/>
          </a:xfrm>
          <a:custGeom>
            <a:avLst/>
            <a:gdLst>
              <a:gd name="connisteX0" fmla="*/ 0 w 6934200"/>
              <a:gd name="connsiteY0" fmla="*/ 203200 h 4724400"/>
              <a:gd name="connisteX1" fmla="*/ 203200 w 6934200"/>
              <a:gd name="connsiteY1" fmla="*/ 0 h 4724400"/>
              <a:gd name="connisteX2" fmla="*/ 6934200 w 6934200"/>
              <a:gd name="connsiteY2" fmla="*/ 0 h 4724400"/>
              <a:gd name="connisteX3" fmla="*/ 6934200 w 6934200"/>
              <a:gd name="connsiteY3" fmla="*/ 4724400 h 4724400"/>
              <a:gd name="connisteX4" fmla="*/ 203200 w 6934200"/>
              <a:gd name="connsiteY4" fmla="*/ 4724400 h 4724400"/>
              <a:gd name="connisteX5" fmla="*/ 0 w 6934200"/>
              <a:gd name="connsiteY5" fmla="*/ 4521200 h 4724400"/>
              <a:gd name="connisteX6" fmla="*/ 0 w 6934200"/>
              <a:gd name="connsiteY6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69342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934200" y="0"/>
                </a:lnTo>
                <a:lnTo>
                  <a:pt x="69342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8" hasCustomPrompt="1"/>
            <p:custDataLst>
              <p:tags r:id="rId8"/>
            </p:custDataLst>
          </p:nvPr>
        </p:nvSpPr>
        <p:spPr>
          <a:xfrm>
            <a:off x="1079500" y="26670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6" hasCustomPrompt="1"/>
            <p:custDataLst>
              <p:tags r:id="rId9"/>
            </p:custDataLst>
          </p:nvPr>
        </p:nvSpPr>
        <p:spPr>
          <a:xfrm>
            <a:off x="1066800" y="4089400"/>
            <a:ext cx="1600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7" hasCustomPrompt="1"/>
            <p:custDataLst>
              <p:tags r:id="rId10"/>
            </p:custDataLst>
          </p:nvPr>
        </p:nvSpPr>
        <p:spPr>
          <a:xfrm>
            <a:off x="1066800" y="4597400"/>
            <a:ext cx="1600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3289300" y="26670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3276600" y="4089400"/>
            <a:ext cx="1600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3276600" y="4597400"/>
            <a:ext cx="1600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4" hasCustomPrompt="1"/>
            <p:custDataLst>
              <p:tags r:id="rId14"/>
            </p:custDataLst>
          </p:nvPr>
        </p:nvSpPr>
        <p:spPr>
          <a:xfrm>
            <a:off x="5499100" y="26670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2" hasCustomPrompt="1"/>
            <p:custDataLst>
              <p:tags r:id="rId15"/>
            </p:custDataLst>
          </p:nvPr>
        </p:nvSpPr>
        <p:spPr>
          <a:xfrm>
            <a:off x="5486400" y="4089400"/>
            <a:ext cx="1600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3" hasCustomPrompt="1"/>
            <p:custDataLst>
              <p:tags r:id="rId16"/>
            </p:custDataLst>
          </p:nvPr>
        </p:nvSpPr>
        <p:spPr>
          <a:xfrm>
            <a:off x="5486400" y="4597400"/>
            <a:ext cx="1600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图中标下内-装饰上-默认位置-并列-51_33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3835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88" hasCustomPrompt="1"/>
            <p:custDataLst>
              <p:tags r:id="rId6"/>
            </p:custDataLst>
          </p:nvPr>
        </p:nvSpPr>
        <p:spPr>
          <a:xfrm>
            <a:off x="609600" y="609600"/>
            <a:ext cx="10972800" cy="2692400"/>
          </a:xfrm>
          <a:custGeom>
            <a:avLst/>
            <a:gdLst>
              <a:gd name="connisteX0" fmla="*/ 0 w 10972800"/>
              <a:gd name="connsiteY0" fmla="*/ 203200 h 2692400"/>
              <a:gd name="connisteX1" fmla="*/ 203200 w 10972800"/>
              <a:gd name="connsiteY1" fmla="*/ 0 h 2692400"/>
              <a:gd name="connisteX2" fmla="*/ 10769600 w 10972800"/>
              <a:gd name="connsiteY2" fmla="*/ 0 h 2692400"/>
              <a:gd name="connisteX3" fmla="*/ 10972800 w 10972800"/>
              <a:gd name="connsiteY3" fmla="*/ 203200 h 2692400"/>
              <a:gd name="connisteX4" fmla="*/ 10972800 w 10972800"/>
              <a:gd name="connsiteY4" fmla="*/ 2489200 h 2692400"/>
              <a:gd name="connisteX5" fmla="*/ 10769600 w 10972800"/>
              <a:gd name="connsiteY5" fmla="*/ 2692400 h 2692400"/>
              <a:gd name="connisteX6" fmla="*/ 203200 w 10972800"/>
              <a:gd name="connsiteY6" fmla="*/ 2692400 h 2692400"/>
              <a:gd name="connisteX7" fmla="*/ 0 w 10972800"/>
              <a:gd name="connsiteY7" fmla="*/ 2489200 h 2692400"/>
              <a:gd name="connisteX8" fmla="*/ 0 w 10972800"/>
              <a:gd name="connsiteY8" fmla="*/ 20320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692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489200"/>
                </a:lnTo>
                <a:cubicBezTo>
                  <a:pt x="10972800" y="2601424"/>
                  <a:pt x="10881824" y="2692400"/>
                  <a:pt x="107696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609600" y="4826000"/>
            <a:ext cx="50800" cy="1422400"/>
          </a:xfrm>
          <a:custGeom>
            <a:avLst/>
            <a:gdLst>
              <a:gd name="connisteX0" fmla="*/ 0 w 50800"/>
              <a:gd name="connsiteY0" fmla="*/ 25400 h 1422400"/>
              <a:gd name="connisteX1" fmla="*/ 25400 w 50800"/>
              <a:gd name="connsiteY1" fmla="*/ 0 h 1422400"/>
              <a:gd name="connisteX2" fmla="*/ 25400 w 50800"/>
              <a:gd name="connsiteY2" fmla="*/ 0 h 1422400"/>
              <a:gd name="connisteX3" fmla="*/ 50800 w 50800"/>
              <a:gd name="connsiteY3" fmla="*/ 25400 h 1422400"/>
              <a:gd name="connisteX4" fmla="*/ 50800 w 50800"/>
              <a:gd name="connsiteY4" fmla="*/ 1397000 h 1422400"/>
              <a:gd name="connisteX5" fmla="*/ 25400 w 50800"/>
              <a:gd name="connsiteY5" fmla="*/ 1422400 h 1422400"/>
              <a:gd name="connisteX6" fmla="*/ 25400 w 50800"/>
              <a:gd name="connsiteY6" fmla="*/ 1422400 h 1422400"/>
              <a:gd name="connisteX7" fmla="*/ 0 w 50800"/>
              <a:gd name="connsiteY7" fmla="*/ 1397000 h 1422400"/>
              <a:gd name="connisteX8" fmla="*/ 0 w 50800"/>
              <a:gd name="connsiteY8" fmla="*/ 25400 h 142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4224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397000"/>
                </a:lnTo>
                <a:cubicBezTo>
                  <a:pt x="50800" y="1411028"/>
                  <a:pt x="39428" y="1422400"/>
                  <a:pt x="25400" y="1422400"/>
                </a:cubicBezTo>
                <a:lnTo>
                  <a:pt x="25400" y="1422400"/>
                </a:lnTo>
                <a:cubicBezTo>
                  <a:pt x="11372" y="1422400"/>
                  <a:pt x="0" y="1411028"/>
                  <a:pt x="0" y="13970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4826000"/>
            <a:ext cx="10820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5334000"/>
            <a:ext cx="108204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6_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609600" y="3556000"/>
            <a:ext cx="5334000" cy="2692400"/>
          </a:xfrm>
          <a:custGeom>
            <a:avLst/>
            <a:gdLst>
              <a:gd name="connisteX0" fmla="*/ 0 w 5334000"/>
              <a:gd name="connsiteY0" fmla="*/ 0 h 2692400"/>
              <a:gd name="connisteX1" fmla="*/ 5334000 w 5334000"/>
              <a:gd name="connsiteY1" fmla="*/ 0 h 2692400"/>
              <a:gd name="connisteX2" fmla="*/ 5334000 w 5334000"/>
              <a:gd name="connsiteY2" fmla="*/ 2489200 h 2692400"/>
              <a:gd name="connisteX3" fmla="*/ 5130800 w 5334000"/>
              <a:gd name="connsiteY3" fmla="*/ 2692400 h 2692400"/>
              <a:gd name="connisteX4" fmla="*/ 203200 w 5334000"/>
              <a:gd name="connsiteY4" fmla="*/ 2692400 h 2692400"/>
              <a:gd name="connisteX5" fmla="*/ 0 w 5334000"/>
              <a:gd name="connsiteY5" fmla="*/ 2489200 h 2692400"/>
              <a:gd name="connisteX6" fmla="*/ 0 w 53340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692400">
                <a:moveTo>
                  <a:pt x="0" y="0"/>
                </a:moveTo>
                <a:lnTo>
                  <a:pt x="5334000" y="0"/>
                </a:lnTo>
                <a:lnTo>
                  <a:pt x="5334000" y="2489200"/>
                </a:lnTo>
                <a:cubicBezTo>
                  <a:pt x="5334000" y="2601424"/>
                  <a:pt x="5243024" y="2692400"/>
                  <a:pt x="51308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1" hasCustomPrompt="1"/>
            <p:custDataLst>
              <p:tags r:id="rId7"/>
            </p:custDataLst>
          </p:nvPr>
        </p:nvSpPr>
        <p:spPr>
          <a:xfrm>
            <a:off x="609600" y="1524000"/>
            <a:ext cx="5334000" cy="2032000"/>
          </a:xfrm>
          <a:custGeom>
            <a:avLst/>
            <a:gdLst>
              <a:gd name="connisteX0" fmla="*/ 0 w 5334000"/>
              <a:gd name="connsiteY0" fmla="*/ 203200 h 2032000"/>
              <a:gd name="connisteX1" fmla="*/ 203200 w 5334000"/>
              <a:gd name="connsiteY1" fmla="*/ 0 h 2032000"/>
              <a:gd name="connisteX2" fmla="*/ 5130800 w 5334000"/>
              <a:gd name="connsiteY2" fmla="*/ 0 h 2032000"/>
              <a:gd name="connisteX3" fmla="*/ 5334000 w 5334000"/>
              <a:gd name="connsiteY3" fmla="*/ 203200 h 2032000"/>
              <a:gd name="connisteX4" fmla="*/ 5334000 w 5334000"/>
              <a:gd name="connsiteY4" fmla="*/ 2032000 h 2032000"/>
              <a:gd name="connisteX5" fmla="*/ 0 w 5334000"/>
              <a:gd name="connsiteY5" fmla="*/ 2032000 h 2032000"/>
              <a:gd name="connisteX6" fmla="*/ 0 w 53340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3860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419600"/>
            <a:ext cx="47244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248400" y="1524000"/>
            <a:ext cx="5334000" cy="2692400"/>
          </a:xfrm>
          <a:custGeom>
            <a:avLst/>
            <a:gdLst>
              <a:gd name="connisteX0" fmla="*/ 0 w 5334000"/>
              <a:gd name="connsiteY0" fmla="*/ 203200 h 2692400"/>
              <a:gd name="connisteX1" fmla="*/ 203200 w 5334000"/>
              <a:gd name="connsiteY1" fmla="*/ 0 h 2692400"/>
              <a:gd name="connisteX2" fmla="*/ 5130800 w 5334000"/>
              <a:gd name="connsiteY2" fmla="*/ 0 h 2692400"/>
              <a:gd name="connisteX3" fmla="*/ 5334000 w 5334000"/>
              <a:gd name="connsiteY3" fmla="*/ 203200 h 2692400"/>
              <a:gd name="connisteX4" fmla="*/ 5334000 w 5334000"/>
              <a:gd name="connsiteY4" fmla="*/ 2692400 h 2692400"/>
              <a:gd name="connisteX5" fmla="*/ 0 w 5334000"/>
              <a:gd name="connsiteY5" fmla="*/ 2692400 h 2692400"/>
              <a:gd name="connisteX6" fmla="*/ 0 w 5334000"/>
              <a:gd name="connsiteY6" fmla="*/ 20320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692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692400"/>
                </a:lnTo>
                <a:lnTo>
                  <a:pt x="0" y="2692400"/>
                </a:ln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3" hasCustomPrompt="1"/>
            <p:custDataLst>
              <p:tags r:id="rId11"/>
            </p:custDataLst>
          </p:nvPr>
        </p:nvSpPr>
        <p:spPr>
          <a:xfrm>
            <a:off x="6248400" y="4216400"/>
            <a:ext cx="5334000" cy="2032000"/>
          </a:xfrm>
          <a:custGeom>
            <a:avLst/>
            <a:gdLst>
              <a:gd name="connisteX0" fmla="*/ 0 w 5334000"/>
              <a:gd name="connsiteY0" fmla="*/ 0 h 2032000"/>
              <a:gd name="connisteX1" fmla="*/ 5334000 w 5334000"/>
              <a:gd name="connsiteY1" fmla="*/ 0 h 2032000"/>
              <a:gd name="connisteX2" fmla="*/ 5334000 w 5334000"/>
              <a:gd name="connsiteY2" fmla="*/ 1828800 h 2032000"/>
              <a:gd name="connisteX3" fmla="*/ 5130800 w 5334000"/>
              <a:gd name="connsiteY3" fmla="*/ 2032000 h 2032000"/>
              <a:gd name="connisteX4" fmla="*/ 203200 w 5334000"/>
              <a:gd name="connsiteY4" fmla="*/ 2032000 h 2032000"/>
              <a:gd name="connisteX5" fmla="*/ 0 w 5334000"/>
              <a:gd name="connsiteY5" fmla="*/ 1828800 h 2032000"/>
              <a:gd name="connisteX6" fmla="*/ 0 w 5334000"/>
              <a:gd name="connsiteY6" fmla="*/ 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032000">
                <a:moveTo>
                  <a:pt x="0" y="0"/>
                </a:moveTo>
                <a:lnTo>
                  <a:pt x="5334000" y="0"/>
                </a:lnTo>
                <a:lnTo>
                  <a:pt x="5334000" y="1828800"/>
                </a:lnTo>
                <a:cubicBezTo>
                  <a:pt x="5334000" y="1941024"/>
                  <a:pt x="5243024" y="2032000"/>
                  <a:pt x="51308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6553200" y="1828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6553200" y="2387600"/>
            <a:ext cx="47244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4_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idx="16390" hasCustomPrompt="1"/>
            <p:custDataLst>
              <p:tags r:id="rId6"/>
            </p:custDataLst>
          </p:nvPr>
        </p:nvSpPr>
        <p:spPr>
          <a:xfrm>
            <a:off x="2438400" y="19050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09600" y="37846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09600" y="4343400"/>
            <a:ext cx="518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图片占位符 14"/>
          <p:cNvSpPr>
            <a:spLocks noGrp="1"/>
          </p:cNvSpPr>
          <p:nvPr>
            <p:ph type="pic" idx="16391" hasCustomPrompt="1"/>
            <p:custDataLst>
              <p:tags r:id="rId9"/>
            </p:custDataLst>
          </p:nvPr>
        </p:nvSpPr>
        <p:spPr>
          <a:xfrm>
            <a:off x="8229600" y="19050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8" hasCustomPrompt="1"/>
            <p:custDataLst>
              <p:tags r:id="rId10"/>
            </p:custDataLst>
          </p:nvPr>
        </p:nvSpPr>
        <p:spPr>
          <a:xfrm>
            <a:off x="6400800" y="3784600"/>
            <a:ext cx="5181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9" hasCustomPrompt="1"/>
            <p:custDataLst>
              <p:tags r:id="rId11"/>
            </p:custDataLst>
          </p:nvPr>
        </p:nvSpPr>
        <p:spPr>
          <a:xfrm>
            <a:off x="6400800" y="4343400"/>
            <a:ext cx="51816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84" y="1983597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48_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609600" y="1524000"/>
            <a:ext cx="5334000" cy="4724400"/>
          </a:xfrm>
          <a:custGeom>
            <a:avLst/>
            <a:gdLst>
              <a:gd name="connisteX0" fmla="*/ 0 w 5334000"/>
              <a:gd name="connsiteY0" fmla="*/ 203200 h 4724400"/>
              <a:gd name="connisteX1" fmla="*/ 203200 w 5334000"/>
              <a:gd name="connsiteY1" fmla="*/ 0 h 4724400"/>
              <a:gd name="connisteX2" fmla="*/ 5130800 w 5334000"/>
              <a:gd name="connsiteY2" fmla="*/ 0 h 4724400"/>
              <a:gd name="connisteX3" fmla="*/ 5334000 w 5334000"/>
              <a:gd name="connsiteY3" fmla="*/ 203200 h 4724400"/>
              <a:gd name="connisteX4" fmla="*/ 5334000 w 5334000"/>
              <a:gd name="connsiteY4" fmla="*/ 4521200 h 4724400"/>
              <a:gd name="connisteX5" fmla="*/ 5130800 w 5334000"/>
              <a:gd name="connsiteY5" fmla="*/ 4724400 h 4724400"/>
              <a:gd name="connisteX6" fmla="*/ 203200 w 5334000"/>
              <a:gd name="connsiteY6" fmla="*/ 4724400 h 4724400"/>
              <a:gd name="connisteX7" fmla="*/ 0 w 5334000"/>
              <a:gd name="connsiteY7" fmla="*/ 4521200 h 4724400"/>
              <a:gd name="connisteX8" fmla="*/ 0 w 53340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4521200"/>
                </a:lnTo>
                <a:cubicBezTo>
                  <a:pt x="5334000" y="4633424"/>
                  <a:pt x="5243024" y="4724400"/>
                  <a:pt x="51308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1" hasCustomPrompt="1"/>
            <p:custDataLst>
              <p:tags r:id="rId7"/>
            </p:custDataLst>
          </p:nvPr>
        </p:nvSpPr>
        <p:spPr>
          <a:xfrm>
            <a:off x="914400" y="1828800"/>
            <a:ext cx="4724400" cy="1625600"/>
          </a:xfr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36576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114800"/>
            <a:ext cx="47244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248400" y="1524000"/>
            <a:ext cx="5334000" cy="4724400"/>
          </a:xfrm>
          <a:custGeom>
            <a:avLst/>
            <a:gdLst>
              <a:gd name="connisteX0" fmla="*/ 0 w 5334000"/>
              <a:gd name="connsiteY0" fmla="*/ 203200 h 4724400"/>
              <a:gd name="connisteX1" fmla="*/ 203200 w 5334000"/>
              <a:gd name="connsiteY1" fmla="*/ 0 h 4724400"/>
              <a:gd name="connisteX2" fmla="*/ 5130800 w 5334000"/>
              <a:gd name="connsiteY2" fmla="*/ 0 h 4724400"/>
              <a:gd name="connisteX3" fmla="*/ 5334000 w 5334000"/>
              <a:gd name="connsiteY3" fmla="*/ 203200 h 4724400"/>
              <a:gd name="connisteX4" fmla="*/ 5334000 w 5334000"/>
              <a:gd name="connsiteY4" fmla="*/ 4521200 h 4724400"/>
              <a:gd name="connisteX5" fmla="*/ 5130800 w 5334000"/>
              <a:gd name="connsiteY5" fmla="*/ 4724400 h 4724400"/>
              <a:gd name="connisteX6" fmla="*/ 203200 w 5334000"/>
              <a:gd name="connsiteY6" fmla="*/ 4724400 h 4724400"/>
              <a:gd name="connisteX7" fmla="*/ 0 w 5334000"/>
              <a:gd name="connsiteY7" fmla="*/ 4521200 h 4724400"/>
              <a:gd name="connisteX8" fmla="*/ 0 w 53340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4521200"/>
                </a:lnTo>
                <a:cubicBezTo>
                  <a:pt x="5334000" y="4633424"/>
                  <a:pt x="5243024" y="4724400"/>
                  <a:pt x="51308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3" hasCustomPrompt="1"/>
            <p:custDataLst>
              <p:tags r:id="rId11"/>
            </p:custDataLst>
          </p:nvPr>
        </p:nvSpPr>
        <p:spPr>
          <a:xfrm>
            <a:off x="6553200" y="1828800"/>
            <a:ext cx="4724400" cy="1625600"/>
          </a:xfr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6553200" y="36576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6553200" y="4114800"/>
            <a:ext cx="47244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3_18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1524000"/>
            <a:ext cx="10972800" cy="1879600"/>
          </a:xfrm>
          <a:custGeom>
            <a:avLst/>
            <a:gdLst>
              <a:gd name="connisteX0" fmla="*/ 0 w 10972800"/>
              <a:gd name="connsiteY0" fmla="*/ 203200 h 1879600"/>
              <a:gd name="connisteX1" fmla="*/ 203200 w 10972800"/>
              <a:gd name="connsiteY1" fmla="*/ 0 h 1879600"/>
              <a:gd name="connisteX2" fmla="*/ 10769600 w 10972800"/>
              <a:gd name="connsiteY2" fmla="*/ 0 h 1879600"/>
              <a:gd name="connisteX3" fmla="*/ 10972800 w 10972800"/>
              <a:gd name="connsiteY3" fmla="*/ 203200 h 1879600"/>
              <a:gd name="connisteX4" fmla="*/ 10972800 w 10972800"/>
              <a:gd name="connsiteY4" fmla="*/ 1676400 h 1879600"/>
              <a:gd name="connisteX5" fmla="*/ 10769600 w 10972800"/>
              <a:gd name="connsiteY5" fmla="*/ 1879600 h 1879600"/>
              <a:gd name="connisteX6" fmla="*/ 203200 w 10972800"/>
              <a:gd name="connsiteY6" fmla="*/ 1879600 h 1879600"/>
              <a:gd name="connisteX7" fmla="*/ 0 w 10972800"/>
              <a:gd name="connsiteY7" fmla="*/ 1676400 h 1879600"/>
              <a:gd name="connisteX8" fmla="*/ 0 w 10972800"/>
              <a:gd name="connsiteY8" fmla="*/ 203200 h 187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1879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676400"/>
                </a:lnTo>
                <a:cubicBezTo>
                  <a:pt x="10972800" y="1788624"/>
                  <a:pt x="10881824" y="1879600"/>
                  <a:pt x="10769600" y="1879600"/>
                </a:cubicBezTo>
                <a:lnTo>
                  <a:pt x="203200" y="1879600"/>
                </a:lnTo>
                <a:cubicBezTo>
                  <a:pt x="90976" y="1879600"/>
                  <a:pt x="0" y="1788624"/>
                  <a:pt x="0" y="16764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609600" y="3860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609600" y="44196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4470400" y="3860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4470400" y="44196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8331200" y="3860800"/>
            <a:ext cx="325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1" hasCustomPrompt="1"/>
            <p:custDataLst>
              <p:tags r:id="rId12"/>
            </p:custDataLst>
          </p:nvPr>
        </p:nvSpPr>
        <p:spPr>
          <a:xfrm>
            <a:off x="8331200" y="4419600"/>
            <a:ext cx="3251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_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0" hasCustomPrompt="1"/>
            <p:custDataLst>
              <p:tags r:id="rId6"/>
            </p:custDataLst>
          </p:nvPr>
        </p:nvSpPr>
        <p:spPr>
          <a:xfrm>
            <a:off x="609600" y="3556000"/>
            <a:ext cx="5334000" cy="2692400"/>
          </a:xfrm>
          <a:custGeom>
            <a:avLst/>
            <a:gdLst>
              <a:gd name="connisteX0" fmla="*/ 0 w 5334000"/>
              <a:gd name="connsiteY0" fmla="*/ 0 h 2692400"/>
              <a:gd name="connisteX1" fmla="*/ 5334000 w 5334000"/>
              <a:gd name="connsiteY1" fmla="*/ 0 h 2692400"/>
              <a:gd name="connisteX2" fmla="*/ 5334000 w 5334000"/>
              <a:gd name="connsiteY2" fmla="*/ 2489200 h 2692400"/>
              <a:gd name="connisteX3" fmla="*/ 5130800 w 5334000"/>
              <a:gd name="connsiteY3" fmla="*/ 2692400 h 2692400"/>
              <a:gd name="connisteX4" fmla="*/ 203200 w 5334000"/>
              <a:gd name="connsiteY4" fmla="*/ 2692400 h 2692400"/>
              <a:gd name="connisteX5" fmla="*/ 0 w 5334000"/>
              <a:gd name="connsiteY5" fmla="*/ 2489200 h 2692400"/>
              <a:gd name="connisteX6" fmla="*/ 0 w 53340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692400">
                <a:moveTo>
                  <a:pt x="0" y="0"/>
                </a:moveTo>
                <a:lnTo>
                  <a:pt x="5334000" y="0"/>
                </a:lnTo>
                <a:lnTo>
                  <a:pt x="5334000" y="2489200"/>
                </a:lnTo>
                <a:cubicBezTo>
                  <a:pt x="5334000" y="2601424"/>
                  <a:pt x="5243024" y="2692400"/>
                  <a:pt x="51308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图片占位符 12"/>
          <p:cNvSpPr>
            <a:spLocks noGrp="1"/>
          </p:cNvSpPr>
          <p:nvPr>
            <p:ph type="pic" idx="16391" hasCustomPrompt="1"/>
            <p:custDataLst>
              <p:tags r:id="rId7"/>
            </p:custDataLst>
          </p:nvPr>
        </p:nvSpPr>
        <p:spPr>
          <a:xfrm>
            <a:off x="609600" y="1524000"/>
            <a:ext cx="5334000" cy="2032000"/>
          </a:xfrm>
          <a:custGeom>
            <a:avLst/>
            <a:gdLst>
              <a:gd name="connisteX0" fmla="*/ 0 w 5334000"/>
              <a:gd name="connsiteY0" fmla="*/ 203200 h 2032000"/>
              <a:gd name="connisteX1" fmla="*/ 203200 w 5334000"/>
              <a:gd name="connsiteY1" fmla="*/ 0 h 2032000"/>
              <a:gd name="connisteX2" fmla="*/ 5130800 w 5334000"/>
              <a:gd name="connsiteY2" fmla="*/ 0 h 2032000"/>
              <a:gd name="connisteX3" fmla="*/ 5334000 w 5334000"/>
              <a:gd name="connsiteY3" fmla="*/ 203200 h 2032000"/>
              <a:gd name="connisteX4" fmla="*/ 5334000 w 5334000"/>
              <a:gd name="connsiteY4" fmla="*/ 2032000 h 2032000"/>
              <a:gd name="connisteX5" fmla="*/ 0 w 5334000"/>
              <a:gd name="connsiteY5" fmla="*/ 2032000 h 2032000"/>
              <a:gd name="connisteX6" fmla="*/ 0 w 53340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914400" y="3860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914400" y="4419600"/>
            <a:ext cx="47244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6248400" y="3556000"/>
            <a:ext cx="5334000" cy="2692400"/>
          </a:xfrm>
          <a:custGeom>
            <a:avLst/>
            <a:gdLst>
              <a:gd name="connisteX0" fmla="*/ 0 w 5334000"/>
              <a:gd name="connsiteY0" fmla="*/ 0 h 2692400"/>
              <a:gd name="connisteX1" fmla="*/ 5334000 w 5334000"/>
              <a:gd name="connsiteY1" fmla="*/ 0 h 2692400"/>
              <a:gd name="connisteX2" fmla="*/ 5334000 w 5334000"/>
              <a:gd name="connsiteY2" fmla="*/ 2489200 h 2692400"/>
              <a:gd name="connisteX3" fmla="*/ 5130800 w 5334000"/>
              <a:gd name="connsiteY3" fmla="*/ 2692400 h 2692400"/>
              <a:gd name="connisteX4" fmla="*/ 203200 w 5334000"/>
              <a:gd name="connsiteY4" fmla="*/ 2692400 h 2692400"/>
              <a:gd name="connisteX5" fmla="*/ 0 w 5334000"/>
              <a:gd name="connsiteY5" fmla="*/ 2489200 h 2692400"/>
              <a:gd name="connisteX6" fmla="*/ 0 w 53340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692400">
                <a:moveTo>
                  <a:pt x="0" y="0"/>
                </a:moveTo>
                <a:lnTo>
                  <a:pt x="5334000" y="0"/>
                </a:lnTo>
                <a:lnTo>
                  <a:pt x="5334000" y="2489200"/>
                </a:lnTo>
                <a:cubicBezTo>
                  <a:pt x="5334000" y="2601424"/>
                  <a:pt x="5243024" y="2692400"/>
                  <a:pt x="51308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图片占位符 16"/>
          <p:cNvSpPr>
            <a:spLocks noGrp="1"/>
          </p:cNvSpPr>
          <p:nvPr>
            <p:ph type="pic" idx="16393" hasCustomPrompt="1"/>
            <p:custDataLst>
              <p:tags r:id="rId11"/>
            </p:custDataLst>
          </p:nvPr>
        </p:nvSpPr>
        <p:spPr>
          <a:xfrm>
            <a:off x="6248400" y="1524000"/>
            <a:ext cx="5334000" cy="2032000"/>
          </a:xfrm>
          <a:custGeom>
            <a:avLst/>
            <a:gdLst>
              <a:gd name="connisteX0" fmla="*/ 0 w 5334000"/>
              <a:gd name="connsiteY0" fmla="*/ 203200 h 2032000"/>
              <a:gd name="connisteX1" fmla="*/ 203200 w 5334000"/>
              <a:gd name="connsiteY1" fmla="*/ 0 h 2032000"/>
              <a:gd name="connisteX2" fmla="*/ 5130800 w 5334000"/>
              <a:gd name="connsiteY2" fmla="*/ 0 h 2032000"/>
              <a:gd name="connisteX3" fmla="*/ 5334000 w 5334000"/>
              <a:gd name="connsiteY3" fmla="*/ 203200 h 2032000"/>
              <a:gd name="connisteX4" fmla="*/ 5334000 w 5334000"/>
              <a:gd name="connsiteY4" fmla="*/ 2032000 h 2032000"/>
              <a:gd name="connisteX5" fmla="*/ 0 w 5334000"/>
              <a:gd name="connsiteY5" fmla="*/ 2032000 h 2032000"/>
              <a:gd name="connisteX6" fmla="*/ 0 w 53340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8" hasCustomPrompt="1"/>
            <p:custDataLst>
              <p:tags r:id="rId12"/>
            </p:custDataLst>
          </p:nvPr>
        </p:nvSpPr>
        <p:spPr>
          <a:xfrm>
            <a:off x="6553200" y="38608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89" hasCustomPrompt="1"/>
            <p:custDataLst>
              <p:tags r:id="rId13"/>
            </p:custDataLst>
          </p:nvPr>
        </p:nvSpPr>
        <p:spPr>
          <a:xfrm>
            <a:off x="6553200" y="4419600"/>
            <a:ext cx="47244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_29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7391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861060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609600" y="22860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762000" y="22860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762000" y="27940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609600" y="3708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762000" y="37084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762000" y="42164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6096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762000" y="5130800"/>
            <a:ext cx="7239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762000" y="5638800"/>
            <a:ext cx="7239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右叠-颜色错位-并列-32_8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装饰  1"/>
          <p:cNvSpPr>
            <a:spLocks noGrp="1"/>
          </p:cNvSpPr>
          <p:nvPr>
            <p:ph type="body" idx="16391" hasCustomPrompt="1"/>
            <p:custDataLst>
              <p:tags r:id="rId6"/>
            </p:custDataLst>
          </p:nvPr>
        </p:nvSpPr>
        <p:spPr>
          <a:xfrm>
            <a:off x="609600" y="1524000"/>
            <a:ext cx="10972800" cy="2209800"/>
          </a:xfrm>
          <a:custGeom>
            <a:avLst/>
            <a:gdLst>
              <a:gd name="connisteX0" fmla="*/ 0 w 10972800"/>
              <a:gd name="connsiteY0" fmla="*/ 203200 h 2209800"/>
              <a:gd name="connisteX1" fmla="*/ 203200 w 10972800"/>
              <a:gd name="connsiteY1" fmla="*/ 0 h 2209800"/>
              <a:gd name="connisteX2" fmla="*/ 10769600 w 10972800"/>
              <a:gd name="connsiteY2" fmla="*/ 0 h 2209800"/>
              <a:gd name="connisteX3" fmla="*/ 10972800 w 10972800"/>
              <a:gd name="connsiteY3" fmla="*/ 203200 h 2209800"/>
              <a:gd name="connisteX4" fmla="*/ 10972800 w 10972800"/>
              <a:gd name="connsiteY4" fmla="*/ 2006600 h 2209800"/>
              <a:gd name="connisteX5" fmla="*/ 10769600 w 10972800"/>
              <a:gd name="connsiteY5" fmla="*/ 2209800 h 2209800"/>
              <a:gd name="connisteX6" fmla="*/ 203200 w 10972800"/>
              <a:gd name="connsiteY6" fmla="*/ 2209800 h 2209800"/>
              <a:gd name="connisteX7" fmla="*/ 0 w 10972800"/>
              <a:gd name="connsiteY7" fmla="*/ 2006600 h 2209800"/>
              <a:gd name="connisteX8" fmla="*/ 0 w 109728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006600"/>
                </a:lnTo>
                <a:cubicBezTo>
                  <a:pt x="10972800" y="2118824"/>
                  <a:pt x="10881824" y="2209800"/>
                  <a:pt x="107696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2" hasCustomPrompt="1"/>
            <p:custDataLst>
              <p:tags r:id="rId7"/>
            </p:custDataLst>
          </p:nvPr>
        </p:nvSpPr>
        <p:spPr>
          <a:xfrm>
            <a:off x="1016000" y="18669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图片占位符 13"/>
          <p:cNvSpPr>
            <a:spLocks noGrp="1"/>
          </p:cNvSpPr>
          <p:nvPr>
            <p:ph type="pic" idx="16390" hasCustomPrompt="1"/>
            <p:custDataLst>
              <p:tags r:id="rId8"/>
            </p:custDataLst>
          </p:nvPr>
        </p:nvSpPr>
        <p:spPr>
          <a:xfrm>
            <a:off x="1371600" y="2222500"/>
            <a:ext cx="812800" cy="8128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6" hasCustomPrompt="1"/>
            <p:custDataLst>
              <p:tags r:id="rId9"/>
            </p:custDataLst>
          </p:nvPr>
        </p:nvSpPr>
        <p:spPr>
          <a:xfrm>
            <a:off x="2895600" y="2044700"/>
            <a:ext cx="8280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7" hasCustomPrompt="1"/>
            <p:custDataLst>
              <p:tags r:id="rId10"/>
            </p:custDataLst>
          </p:nvPr>
        </p:nvSpPr>
        <p:spPr>
          <a:xfrm>
            <a:off x="2895600" y="2603500"/>
            <a:ext cx="8280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16394" hasCustomPrompt="1"/>
            <p:custDataLst>
              <p:tags r:id="rId11"/>
            </p:custDataLst>
          </p:nvPr>
        </p:nvSpPr>
        <p:spPr>
          <a:xfrm>
            <a:off x="609600" y="4038600"/>
            <a:ext cx="10972800" cy="2209800"/>
          </a:xfrm>
          <a:custGeom>
            <a:avLst/>
            <a:gdLst>
              <a:gd name="connisteX0" fmla="*/ 0 w 10972800"/>
              <a:gd name="connsiteY0" fmla="*/ 203200 h 2209800"/>
              <a:gd name="connisteX1" fmla="*/ 203200 w 10972800"/>
              <a:gd name="connsiteY1" fmla="*/ 0 h 2209800"/>
              <a:gd name="connisteX2" fmla="*/ 10769600 w 10972800"/>
              <a:gd name="connsiteY2" fmla="*/ 0 h 2209800"/>
              <a:gd name="connisteX3" fmla="*/ 10972800 w 10972800"/>
              <a:gd name="connsiteY3" fmla="*/ 203200 h 2209800"/>
              <a:gd name="connisteX4" fmla="*/ 10972800 w 10972800"/>
              <a:gd name="connsiteY4" fmla="*/ 2006600 h 2209800"/>
              <a:gd name="connisteX5" fmla="*/ 10769600 w 10972800"/>
              <a:gd name="connsiteY5" fmla="*/ 2209800 h 2209800"/>
              <a:gd name="connisteX6" fmla="*/ 203200 w 10972800"/>
              <a:gd name="connsiteY6" fmla="*/ 2209800 h 2209800"/>
              <a:gd name="connisteX7" fmla="*/ 0 w 10972800"/>
              <a:gd name="connsiteY7" fmla="*/ 2006600 h 2209800"/>
              <a:gd name="connisteX8" fmla="*/ 0 w 10972800"/>
              <a:gd name="connsiteY8" fmla="*/ 203200 h 2209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209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006600"/>
                </a:lnTo>
                <a:cubicBezTo>
                  <a:pt x="10972800" y="2118824"/>
                  <a:pt x="10881824" y="2209800"/>
                  <a:pt x="10769600" y="2209800"/>
                </a:cubicBezTo>
                <a:lnTo>
                  <a:pt x="203200" y="2209800"/>
                </a:lnTo>
                <a:cubicBezTo>
                  <a:pt x="90976" y="2209800"/>
                  <a:pt x="0" y="2118824"/>
                  <a:pt x="0" y="20066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装饰  7"/>
          <p:cNvSpPr>
            <a:spLocks noGrp="1"/>
          </p:cNvSpPr>
          <p:nvPr>
            <p:ph type="body" idx="16395" hasCustomPrompt="1"/>
            <p:custDataLst>
              <p:tags r:id="rId12"/>
            </p:custDataLst>
          </p:nvPr>
        </p:nvSpPr>
        <p:spPr>
          <a:xfrm>
            <a:off x="1016000" y="4381500"/>
            <a:ext cx="1524000" cy="1524000"/>
          </a:xfrm>
          <a:custGeom>
            <a:avLst/>
            <a:gdLst>
              <a:gd name="connisteX0" fmla="*/ 0 w 1524000"/>
              <a:gd name="connsiteY0" fmla="*/ 762000 h 1524000"/>
              <a:gd name="connisteX1" fmla="*/ 762000 w 1524000"/>
              <a:gd name="connsiteY1" fmla="*/ 0 h 1524000"/>
              <a:gd name="connisteX2" fmla="*/ 762000 w 1524000"/>
              <a:gd name="connsiteY2" fmla="*/ 0 h 1524000"/>
              <a:gd name="connisteX3" fmla="*/ 1524000 w 1524000"/>
              <a:gd name="connsiteY3" fmla="*/ 762000 h 1524000"/>
              <a:gd name="connisteX4" fmla="*/ 1524000 w 1524000"/>
              <a:gd name="connsiteY4" fmla="*/ 762000 h 1524000"/>
              <a:gd name="connisteX5" fmla="*/ 762000 w 1524000"/>
              <a:gd name="connsiteY5" fmla="*/ 1524000 h 1524000"/>
              <a:gd name="connisteX6" fmla="*/ 762000 w 1524000"/>
              <a:gd name="connsiteY6" fmla="*/ 1524000 h 1524000"/>
              <a:gd name="connisteX7" fmla="*/ 0 w 1524000"/>
              <a:gd name="connsiteY7" fmla="*/ 762000 h 1524000"/>
              <a:gd name="connisteX8" fmla="*/ 0 w 1524000"/>
              <a:gd name="connsiteY8" fmla="*/ 762000 h 1524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524000" h="1524000">
                <a:moveTo>
                  <a:pt x="0" y="762000"/>
                </a:moveTo>
                <a:cubicBezTo>
                  <a:pt x="0" y="341159"/>
                  <a:pt x="341159" y="0"/>
                  <a:pt x="762000" y="0"/>
                </a:cubicBezTo>
                <a:lnTo>
                  <a:pt x="762000" y="0"/>
                </a:lnTo>
                <a:cubicBezTo>
                  <a:pt x="1182841" y="0"/>
                  <a:pt x="1524000" y="341159"/>
                  <a:pt x="1524000" y="762000"/>
                </a:cubicBezTo>
                <a:lnTo>
                  <a:pt x="1524000" y="762000"/>
                </a:lnTo>
                <a:cubicBezTo>
                  <a:pt x="1524000" y="1182841"/>
                  <a:pt x="1182841" y="1524000"/>
                  <a:pt x="762000" y="1524000"/>
                </a:cubicBezTo>
                <a:lnTo>
                  <a:pt x="762000" y="1524000"/>
                </a:lnTo>
                <a:cubicBezTo>
                  <a:pt x="341159" y="1524000"/>
                  <a:pt x="0" y="1182841"/>
                  <a:pt x="0" y="762000"/>
                </a:cubicBezTo>
                <a:lnTo>
                  <a:pt x="0" y="762000"/>
                </a:lnTo>
                <a:close/>
              </a:path>
            </a:pathLst>
          </a:custGeom>
          <a:solidFill>
            <a:srgbClr val="FFFFFF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9" name="图片占位符 18"/>
          <p:cNvSpPr>
            <a:spLocks noGrp="1"/>
          </p:cNvSpPr>
          <p:nvPr>
            <p:ph type="pic" idx="16393" hasCustomPrompt="1"/>
            <p:custDataLst>
              <p:tags r:id="rId13"/>
            </p:custDataLst>
          </p:nvPr>
        </p:nvSpPr>
        <p:spPr>
          <a:xfrm>
            <a:off x="1371600" y="4737100"/>
            <a:ext cx="812800" cy="81280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idx="16388" hasCustomPrompt="1"/>
            <p:custDataLst>
              <p:tags r:id="rId14"/>
            </p:custDataLst>
          </p:nvPr>
        </p:nvSpPr>
        <p:spPr>
          <a:xfrm>
            <a:off x="2895600" y="4559300"/>
            <a:ext cx="8280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89" hasCustomPrompt="1"/>
            <p:custDataLst>
              <p:tags r:id="rId15"/>
            </p:custDataLst>
          </p:nvPr>
        </p:nvSpPr>
        <p:spPr>
          <a:xfrm>
            <a:off x="2895600" y="5118100"/>
            <a:ext cx="82804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左-默认位置-并列-35_20_group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622300" y="17018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6" hasCustomPrompt="1"/>
            <p:custDataLst>
              <p:tags r:id="rId7"/>
            </p:custDataLst>
          </p:nvPr>
        </p:nvSpPr>
        <p:spPr>
          <a:xfrm>
            <a:off x="2133600" y="16510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7" hasCustomPrompt="1"/>
            <p:custDataLst>
              <p:tags r:id="rId8"/>
            </p:custDataLst>
          </p:nvPr>
        </p:nvSpPr>
        <p:spPr>
          <a:xfrm>
            <a:off x="2133600" y="21590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9"/>
            </p:custDataLst>
          </p:nvPr>
        </p:nvSpPr>
        <p:spPr>
          <a:xfrm>
            <a:off x="622300" y="33782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2133600" y="33274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0" hasCustomPrompt="1"/>
            <p:custDataLst>
              <p:tags r:id="rId11"/>
            </p:custDataLst>
          </p:nvPr>
        </p:nvSpPr>
        <p:spPr>
          <a:xfrm>
            <a:off x="2133600" y="38354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4" hasCustomPrompt="1"/>
            <p:custDataLst>
              <p:tags r:id="rId12"/>
            </p:custDataLst>
          </p:nvPr>
        </p:nvSpPr>
        <p:spPr>
          <a:xfrm>
            <a:off x="622300" y="50546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2133600" y="5003800"/>
            <a:ext cx="9448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2133600" y="5511800"/>
            <a:ext cx="9448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0_28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标题 10"/>
          <p:cNvSpPr>
            <a:spLocks noGrp="1"/>
          </p:cNvSpPr>
          <p:nvPr>
            <p:ph type="ctrTitle" idx="16385" hasCustomPrompt="1"/>
            <p:custDataLst>
              <p:tags r:id="rId5"/>
            </p:custDataLst>
          </p:nvPr>
        </p:nvSpPr>
        <p:spPr>
          <a:xfrm>
            <a:off x="5257800" y="533400"/>
            <a:ext cx="6324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12" name="内容占位符 11"/>
          <p:cNvSpPr>
            <a:spLocks noGrp="1"/>
          </p:cNvSpPr>
          <p:nvPr>
            <p:ph idx="16392" hasCustomPrompt="1"/>
            <p:custDataLst>
              <p:tags r:id="rId6"/>
            </p:custDataLst>
          </p:nvPr>
        </p:nvSpPr>
        <p:spPr>
          <a:xfrm>
            <a:off x="609600" y="609600"/>
            <a:ext cx="4038600" cy="5638800"/>
          </a:xfrm>
          <a:custGeom>
            <a:avLst/>
            <a:gdLst>
              <a:gd name="connisteX0" fmla="*/ 0 w 4038600"/>
              <a:gd name="connsiteY0" fmla="*/ 203200 h 5638800"/>
              <a:gd name="connisteX1" fmla="*/ 203200 w 4038600"/>
              <a:gd name="connsiteY1" fmla="*/ 0 h 5638800"/>
              <a:gd name="connisteX2" fmla="*/ 3835400 w 4038600"/>
              <a:gd name="connsiteY2" fmla="*/ 0 h 5638800"/>
              <a:gd name="connisteX3" fmla="*/ 4038600 w 4038600"/>
              <a:gd name="connsiteY3" fmla="*/ 203200 h 5638800"/>
              <a:gd name="connisteX4" fmla="*/ 4038600 w 4038600"/>
              <a:gd name="connsiteY4" fmla="*/ 5435600 h 5638800"/>
              <a:gd name="connisteX5" fmla="*/ 3835400 w 4038600"/>
              <a:gd name="connsiteY5" fmla="*/ 5638800 h 5638800"/>
              <a:gd name="connisteX6" fmla="*/ 203200 w 4038600"/>
              <a:gd name="connsiteY6" fmla="*/ 5638800 h 5638800"/>
              <a:gd name="connisteX7" fmla="*/ 0 w 4038600"/>
              <a:gd name="connsiteY7" fmla="*/ 5435600 h 5638800"/>
              <a:gd name="connisteX8" fmla="*/ 0 w 4038600"/>
              <a:gd name="connsiteY8" fmla="*/ 20320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4038600" h="563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835400" y="0"/>
                </a:lnTo>
                <a:cubicBezTo>
                  <a:pt x="3947624" y="0"/>
                  <a:pt x="4038600" y="90976"/>
                  <a:pt x="4038600" y="203200"/>
                </a:cubicBezTo>
                <a:lnTo>
                  <a:pt x="4038600" y="5435600"/>
                </a:lnTo>
                <a:cubicBezTo>
                  <a:pt x="4038600" y="5547824"/>
                  <a:pt x="3947624" y="5638800"/>
                  <a:pt x="3835400" y="5638800"/>
                </a:cubicBezTo>
                <a:lnTo>
                  <a:pt x="203200" y="5638800"/>
                </a:lnTo>
                <a:cubicBezTo>
                  <a:pt x="90976" y="5638800"/>
                  <a:pt x="0" y="5547824"/>
                  <a:pt x="0" y="5435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3" hasCustomPrompt="1"/>
            <p:custDataLst>
              <p:tags r:id="rId7"/>
            </p:custDataLst>
          </p:nvPr>
        </p:nvSpPr>
        <p:spPr>
          <a:xfrm>
            <a:off x="5257800" y="16764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5410200" y="1676400"/>
            <a:ext cx="6172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5410200" y="21844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394" hasCustomPrompt="1"/>
            <p:custDataLst>
              <p:tags r:id="rId10"/>
            </p:custDataLst>
          </p:nvPr>
        </p:nvSpPr>
        <p:spPr>
          <a:xfrm>
            <a:off x="5257800" y="34036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5410200" y="3403600"/>
            <a:ext cx="6172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5410200" y="39116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5257800" y="5130800"/>
            <a:ext cx="50800" cy="1117600"/>
          </a:xfrm>
          <a:custGeom>
            <a:avLst/>
            <a:gdLst>
              <a:gd name="connisteX0" fmla="*/ 0 w 50800"/>
              <a:gd name="connsiteY0" fmla="*/ 25400 h 1117600"/>
              <a:gd name="connisteX1" fmla="*/ 25400 w 50800"/>
              <a:gd name="connsiteY1" fmla="*/ 0 h 1117600"/>
              <a:gd name="connisteX2" fmla="*/ 25400 w 50800"/>
              <a:gd name="connsiteY2" fmla="*/ 0 h 1117600"/>
              <a:gd name="connisteX3" fmla="*/ 50800 w 50800"/>
              <a:gd name="connsiteY3" fmla="*/ 25400 h 1117600"/>
              <a:gd name="connisteX4" fmla="*/ 50800 w 50800"/>
              <a:gd name="connsiteY4" fmla="*/ 1092200 h 1117600"/>
              <a:gd name="connisteX5" fmla="*/ 25400 w 50800"/>
              <a:gd name="connsiteY5" fmla="*/ 1117600 h 1117600"/>
              <a:gd name="connisteX6" fmla="*/ 25400 w 50800"/>
              <a:gd name="connsiteY6" fmla="*/ 1117600 h 1117600"/>
              <a:gd name="connisteX7" fmla="*/ 0 w 50800"/>
              <a:gd name="connsiteY7" fmla="*/ 1092200 h 1117600"/>
              <a:gd name="connisteX8" fmla="*/ 0 w 50800"/>
              <a:gd name="connsiteY8" fmla="*/ 25400 h 1117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1117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1092200"/>
                </a:lnTo>
                <a:cubicBezTo>
                  <a:pt x="50800" y="1106228"/>
                  <a:pt x="39428" y="1117600"/>
                  <a:pt x="25400" y="1117600"/>
                </a:cubicBezTo>
                <a:lnTo>
                  <a:pt x="25400" y="1117600"/>
                </a:lnTo>
                <a:cubicBezTo>
                  <a:pt x="11372" y="1117600"/>
                  <a:pt x="0" y="1106228"/>
                  <a:pt x="0" y="1092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4"/>
            </p:custDataLst>
          </p:nvPr>
        </p:nvSpPr>
        <p:spPr>
          <a:xfrm>
            <a:off x="5410200" y="5130800"/>
            <a:ext cx="6172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5410200" y="56388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页_1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30" b="15693"/>
          <a:stretch>
            <a:fillRect/>
          </a:stretch>
        </p:blipFill>
        <p:spPr>
          <a:xfrm>
            <a:off x="0" y="3658870"/>
            <a:ext cx="12192000" cy="328803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79" b="47082"/>
          <a:stretch>
            <a:fillRect/>
          </a:stretch>
        </p:blipFill>
        <p:spPr>
          <a:xfrm>
            <a:off x="10321925" y="0"/>
            <a:ext cx="1870075" cy="176530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79" b="47082"/>
          <a:stretch>
            <a:fillRect/>
          </a:stretch>
        </p:blipFill>
        <p:spPr>
          <a:xfrm flipH="1">
            <a:off x="0" y="0"/>
            <a:ext cx="1870075" cy="1765300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idx="16385" hasCustomPrompt="1"/>
            <p:custDataLst>
              <p:tags r:id="rId7"/>
            </p:custDataLst>
          </p:nvPr>
        </p:nvSpPr>
        <p:spPr>
          <a:xfrm>
            <a:off x="1903942" y="3530600"/>
            <a:ext cx="8384117" cy="1524000"/>
          </a:xfrm>
        </p:spPr>
        <p:txBody>
          <a:bodyPr vert="horz" lIns="0" tIns="0" rIns="0" bIns="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单击此处添加章节标题</a:t>
            </a:r>
            <a:endParaRPr lang="zh-CN" altLang="en-US" dirty="0"/>
          </a:p>
        </p:txBody>
      </p:sp>
      <p:sp>
        <p:nvSpPr>
          <p:cNvPr id="7" name="文本占位符 2"/>
          <p:cNvSpPr>
            <a:spLocks noGrp="1"/>
          </p:cNvSpPr>
          <p:nvPr>
            <p:ph type="body" idx="16386" hasCustomPrompt="1"/>
            <p:custDataLst>
              <p:tags r:id="rId8"/>
            </p:custDataLst>
          </p:nvPr>
        </p:nvSpPr>
        <p:spPr>
          <a:xfrm>
            <a:off x="5332413" y="1905000"/>
            <a:ext cx="1527175" cy="1524000"/>
          </a:xfrm>
        </p:spPr>
        <p:txBody>
          <a:bodyPr vert="horz" lIns="0" tIns="0" rIns="0" bIns="0" anchor="ctr" anchorCtr="0">
            <a:norm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7200" b="1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_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副标题 10"/>
          <p:cNvSpPr>
            <a:spLocks noGrp="1"/>
          </p:cNvSpPr>
          <p:nvPr>
            <p:ph type="subTitle" idx="16386" hasCustomPrompt="1"/>
            <p:custDataLst>
              <p:tags r:id="rId5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12" name="标题 11"/>
          <p:cNvSpPr>
            <a:spLocks noGrp="1"/>
          </p:cNvSpPr>
          <p:nvPr>
            <p:ph type="ctrTitle" idx="16385" hasCustomPrompt="1"/>
            <p:custDataLst>
              <p:tags r:id="rId6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40703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装饰  3"/>
          <p:cNvSpPr>
            <a:spLocks noGrp="1"/>
          </p:cNvSpPr>
          <p:nvPr>
            <p:ph type="body" idx="16399" hasCustomPrompt="1"/>
            <p:custDataLst>
              <p:tags r:id="rId8"/>
            </p:custDataLst>
          </p:nvPr>
        </p:nvSpPr>
        <p:spPr>
          <a:xfrm>
            <a:off x="48514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7" hasCustomPrompt="1"/>
            <p:custDataLst>
              <p:tags r:id="rId9"/>
            </p:custDataLst>
          </p:nvPr>
        </p:nvSpPr>
        <p:spPr>
          <a:xfrm>
            <a:off x="50800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79946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16400" hasCustomPrompt="1"/>
            <p:custDataLst>
              <p:tags r:id="rId11"/>
            </p:custDataLst>
          </p:nvPr>
        </p:nvSpPr>
        <p:spPr>
          <a:xfrm>
            <a:off x="87757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90043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40703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401" hasCustomPrompt="1"/>
            <p:custDataLst>
              <p:tags r:id="rId14"/>
            </p:custDataLst>
          </p:nvPr>
        </p:nvSpPr>
        <p:spPr>
          <a:xfrm>
            <a:off x="48514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5"/>
            </p:custDataLst>
          </p:nvPr>
        </p:nvSpPr>
        <p:spPr>
          <a:xfrm>
            <a:off x="50800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4" hasCustomPrompt="1"/>
            <p:custDataLst>
              <p:tags r:id="rId16"/>
            </p:custDataLst>
          </p:nvPr>
        </p:nvSpPr>
        <p:spPr>
          <a:xfrm>
            <a:off x="79946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16402" hasCustomPrompt="1"/>
            <p:custDataLst>
              <p:tags r:id="rId17"/>
            </p:custDataLst>
          </p:nvPr>
        </p:nvSpPr>
        <p:spPr>
          <a:xfrm>
            <a:off x="87757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文本占位符 23"/>
          <p:cNvSpPr>
            <a:spLocks noGrp="1"/>
          </p:cNvSpPr>
          <p:nvPr>
            <p:ph type="body" idx="16393" hasCustomPrompt="1"/>
            <p:custDataLst>
              <p:tags r:id="rId18"/>
            </p:custDataLst>
          </p:nvPr>
        </p:nvSpPr>
        <p:spPr>
          <a:xfrm>
            <a:off x="90043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5" name="文本占位符 24"/>
          <p:cNvSpPr>
            <a:spLocks noGrp="1"/>
          </p:cNvSpPr>
          <p:nvPr>
            <p:ph type="body" idx="16396" hasCustomPrompt="1"/>
            <p:custDataLst>
              <p:tags r:id="rId19"/>
            </p:custDataLst>
          </p:nvPr>
        </p:nvSpPr>
        <p:spPr>
          <a:xfrm>
            <a:off x="40703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05</a:t>
            </a:r>
            <a:endParaRPr lang="zh-CN" altLang="en-US" smtClean="0"/>
          </a:p>
        </p:txBody>
      </p:sp>
      <p:sp>
        <p:nvSpPr>
          <p:cNvPr id="26" name="装饰  5"/>
          <p:cNvSpPr>
            <a:spLocks noGrp="1"/>
          </p:cNvSpPr>
          <p:nvPr>
            <p:ph type="body" idx="16403" hasCustomPrompt="1"/>
            <p:custDataLst>
              <p:tags r:id="rId20"/>
            </p:custDataLst>
          </p:nvPr>
        </p:nvSpPr>
        <p:spPr>
          <a:xfrm>
            <a:off x="48514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7" name="文本占位符 26"/>
          <p:cNvSpPr>
            <a:spLocks noGrp="1"/>
          </p:cNvSpPr>
          <p:nvPr>
            <p:ph type="body" idx="16395" hasCustomPrompt="1"/>
            <p:custDataLst>
              <p:tags r:id="rId21"/>
            </p:custDataLst>
          </p:nvPr>
        </p:nvSpPr>
        <p:spPr>
          <a:xfrm>
            <a:off x="50800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8" name="文本占位符 27"/>
          <p:cNvSpPr>
            <a:spLocks noGrp="1"/>
          </p:cNvSpPr>
          <p:nvPr>
            <p:ph type="body" idx="16398" hasCustomPrompt="1"/>
            <p:custDataLst>
              <p:tags r:id="rId22"/>
            </p:custDataLst>
          </p:nvPr>
        </p:nvSpPr>
        <p:spPr>
          <a:xfrm>
            <a:off x="79946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06</a:t>
            </a:r>
            <a:endParaRPr lang="zh-CN" altLang="en-US" smtClean="0"/>
          </a:p>
        </p:txBody>
      </p:sp>
      <p:sp>
        <p:nvSpPr>
          <p:cNvPr id="29" name="装饰  8"/>
          <p:cNvSpPr>
            <a:spLocks noGrp="1"/>
          </p:cNvSpPr>
          <p:nvPr>
            <p:ph type="body" idx="16404" hasCustomPrompt="1"/>
            <p:custDataLst>
              <p:tags r:id="rId23"/>
            </p:custDataLst>
          </p:nvPr>
        </p:nvSpPr>
        <p:spPr>
          <a:xfrm>
            <a:off x="87757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0" name="文本占位符 29"/>
          <p:cNvSpPr>
            <a:spLocks noGrp="1"/>
          </p:cNvSpPr>
          <p:nvPr>
            <p:ph type="body" idx="16397" hasCustomPrompt="1"/>
            <p:custDataLst>
              <p:tags r:id="rId24"/>
            </p:custDataLst>
          </p:nvPr>
        </p:nvSpPr>
        <p:spPr>
          <a:xfrm>
            <a:off x="90043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1301749"/>
            <a:ext cx="10800000" cy="4873625"/>
          </a:xfrm>
        </p:spPr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30" b="6068"/>
          <a:stretch>
            <a:fillRect/>
          </a:stretch>
        </p:blipFill>
        <p:spPr>
          <a:xfrm flipH="1">
            <a:off x="0" y="3074432"/>
            <a:ext cx="12192000" cy="3872468"/>
          </a:xfrm>
          <a:prstGeom prst="rect">
            <a:avLst/>
          </a:prstGeom>
        </p:spPr>
      </p:pic>
      <p:sp>
        <p:nvSpPr>
          <p:cNvPr id="15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051107" y="321995"/>
            <a:ext cx="1977755" cy="1081088"/>
          </a:xfrm>
        </p:spPr>
        <p:txBody>
          <a:bodyPr wrap="square" anchor="b">
            <a:normAutofit/>
          </a:bodyPr>
          <a:lstStyle>
            <a:lvl1pPr algn="ctr">
              <a:defRPr kumimoji="0" lang="zh-CN" altLang="en-US" sz="6000" b="1" i="0" u="none" strike="noStrike" kern="1200" cap="none" spc="0" normalizeH="0" baseline="0" noProof="1" dirty="0">
                <a:solidFill>
                  <a:schemeClr val="accent1">
                    <a:lumMod val="98694"/>
                    <a:lumOff val="1306"/>
                  </a:schemeClr>
                </a:solidFill>
                <a:latin typeface="+mj-ea"/>
                <a:ea typeface="+mj-ea"/>
                <a:cs typeface="+mn-ea"/>
                <a:sym typeface="+mn-lt"/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14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95960" y="1301750"/>
            <a:ext cx="5323840" cy="48758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301750"/>
            <a:ext cx="5323840" cy="48758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95960" y="1301750"/>
            <a:ext cx="5323840" cy="411303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95960" y="1875099"/>
            <a:ext cx="5323840" cy="430027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172200" y="1301750"/>
            <a:ext cx="5323840" cy="411303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172200" y="1875099"/>
            <a:ext cx="5323840" cy="430027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3" hasCustomPrompt="1"/>
            <p:custDataLst>
              <p:tags r:id="rId5"/>
            </p:custDataLst>
          </p:nvPr>
        </p:nvSpPr>
        <p:spPr>
          <a:xfrm>
            <a:off x="695960" y="1301750"/>
            <a:ext cx="10799088" cy="405553"/>
          </a:xfrm>
        </p:spPr>
        <p:txBody>
          <a:bodyPr/>
          <a:lstStyle>
            <a:lvl5pPr>
              <a:buNone/>
              <a:defRPr/>
            </a:lvl5pPr>
          </a:lstStyle>
          <a:p>
            <a:pPr lvl="0"/>
            <a:r>
              <a:rPr lang="zh-CN" altLang="en-US" smtClean="0"/>
              <a:t>单击此处编辑副标题</a:t>
            </a:r>
            <a:endParaRPr lang="zh-CN" altLang="en-US" smtClean="0"/>
          </a:p>
        </p:txBody>
      </p:sp>
      <p:sp>
        <p:nvSpPr>
          <p:cNvPr id="7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封面页_1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79" b="47082"/>
          <a:stretch>
            <a:fillRect/>
          </a:stretch>
        </p:blipFill>
        <p:spPr>
          <a:xfrm>
            <a:off x="9639300" y="0"/>
            <a:ext cx="2552700" cy="240958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30" b="18069"/>
          <a:stretch>
            <a:fillRect/>
          </a:stretch>
        </p:blipFill>
        <p:spPr>
          <a:xfrm>
            <a:off x="-8890" y="3806190"/>
            <a:ext cx="12192000" cy="314388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44" b="13439"/>
          <a:stretch>
            <a:fillRect/>
          </a:stretch>
        </p:blipFill>
        <p:spPr>
          <a:xfrm>
            <a:off x="9639300" y="5484017"/>
            <a:ext cx="2430380" cy="146594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5" r="5311" b="20204"/>
          <a:stretch>
            <a:fillRect/>
          </a:stretch>
        </p:blipFill>
        <p:spPr>
          <a:xfrm>
            <a:off x="7505700" y="5109029"/>
            <a:ext cx="2011280" cy="1837871"/>
          </a:xfrm>
          <a:prstGeom prst="rect">
            <a:avLst/>
          </a:prstGeom>
        </p:spPr>
      </p:pic>
      <p:sp>
        <p:nvSpPr>
          <p:cNvPr id="7" name="日期"/>
          <p:cNvSpPr>
            <a:spLocks noGrp="1"/>
          </p:cNvSpPr>
          <p:nvPr>
            <p:ph type="body" idx="16386" hasCustomPrompt="1"/>
            <p:custDataLst>
              <p:tags r:id="rId10"/>
            </p:custDataLst>
          </p:nvPr>
        </p:nvSpPr>
        <p:spPr>
          <a:xfrm>
            <a:off x="2145771" y="1981200"/>
            <a:ext cx="7875058" cy="4572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spc="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20XX YEAR</a:t>
            </a:r>
            <a:endParaRPr lang="zh-CN" altLang="en-US" dirty="0"/>
          </a:p>
        </p:txBody>
      </p:sp>
      <p:sp>
        <p:nvSpPr>
          <p:cNvPr id="6" name="标题 1"/>
          <p:cNvSpPr>
            <a:spLocks noGrp="1"/>
          </p:cNvSpPr>
          <p:nvPr>
            <p:ph type="ctrTitle" idx="16385" hasCustomPrompt="1"/>
            <p:custDataLst>
              <p:tags r:id="rId11"/>
            </p:custDataLst>
          </p:nvPr>
        </p:nvSpPr>
        <p:spPr>
          <a:xfrm>
            <a:off x="1903677" y="2489200"/>
            <a:ext cx="8384646" cy="1879600"/>
          </a:xfrm>
        </p:spPr>
        <p:txBody>
          <a:bodyPr vert="horz" wrap="square" lIns="0" tIns="0" rIns="0" bIns="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000" b="1" spc="0"/>
            </a:lvl1pPr>
          </a:lstStyle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9" name="署名占位符 10"/>
          <p:cNvSpPr>
            <a:spLocks noGrp="1"/>
          </p:cNvSpPr>
          <p:nvPr>
            <p:ph type="body" sz="quarter" idx="16387" hasCustomPrompt="1"/>
            <p:custDataLst>
              <p:tags r:id="rId12"/>
            </p:custDataLst>
          </p:nvPr>
        </p:nvSpPr>
        <p:spPr>
          <a:xfrm>
            <a:off x="4812859" y="4419600"/>
            <a:ext cx="2540882" cy="533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vert="horz" wrap="square" lIns="0" tIns="0" rIns="0" bIns="0"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2000" b="1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BY WPS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页-1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30" b="15693"/>
          <a:stretch>
            <a:fillRect/>
          </a:stretch>
        </p:blipFill>
        <p:spPr>
          <a:xfrm>
            <a:off x="0" y="3658870"/>
            <a:ext cx="12192000" cy="3288030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79" b="47082"/>
          <a:stretch>
            <a:fillRect/>
          </a:stretch>
        </p:blipFill>
        <p:spPr>
          <a:xfrm>
            <a:off x="10321925" y="0"/>
            <a:ext cx="1870075" cy="176530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79" b="47082"/>
          <a:stretch>
            <a:fillRect/>
          </a:stretch>
        </p:blipFill>
        <p:spPr>
          <a:xfrm flipH="1">
            <a:off x="0" y="0"/>
            <a:ext cx="1870075" cy="1765300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title" idx="17826049" hasCustomPrompt="1"/>
            <p:custDataLst>
              <p:tags r:id="rId7"/>
            </p:custDataLst>
          </p:nvPr>
        </p:nvSpPr>
        <p:spPr>
          <a:xfrm>
            <a:off x="1903942" y="3530600"/>
            <a:ext cx="8384117" cy="1524000"/>
          </a:xfrm>
        </p:spPr>
        <p:txBody>
          <a:bodyPr vert="horz" lIns="0" tIns="0" rIns="0" bIns="0"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单击此处添加章节标题</a:t>
            </a:r>
            <a:endParaRPr lang="zh-CN" altLang="en-US" dirty="0"/>
          </a:p>
        </p:txBody>
      </p:sp>
      <p:sp>
        <p:nvSpPr>
          <p:cNvPr id="7" name="文本占位符 2"/>
          <p:cNvSpPr>
            <a:spLocks noGrp="1"/>
          </p:cNvSpPr>
          <p:nvPr>
            <p:ph type="body" idx="17826561" hasCustomPrompt="1"/>
            <p:custDataLst>
              <p:tags r:id="rId8"/>
            </p:custDataLst>
          </p:nvPr>
        </p:nvSpPr>
        <p:spPr>
          <a:xfrm>
            <a:off x="5332413" y="1905000"/>
            <a:ext cx="1527175" cy="1524000"/>
          </a:xfrm>
        </p:spPr>
        <p:txBody>
          <a:bodyPr vert="horz" lIns="0" tIns="0" rIns="0" bIns="0" anchor="ctr" anchorCtr="0">
            <a:norm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7200" b="1" spc="0">
                <a:solidFill>
                  <a:schemeClr val="accent3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结束页-1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79" b="47082"/>
          <a:stretch>
            <a:fillRect/>
          </a:stretch>
        </p:blipFill>
        <p:spPr>
          <a:xfrm>
            <a:off x="9639300" y="0"/>
            <a:ext cx="2552700" cy="240958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30" b="6068"/>
          <a:stretch>
            <a:fillRect/>
          </a:stretch>
        </p:blipFill>
        <p:spPr>
          <a:xfrm>
            <a:off x="0" y="3074432"/>
            <a:ext cx="12192000" cy="3872468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44" b="13439"/>
          <a:stretch>
            <a:fillRect/>
          </a:stretch>
        </p:blipFill>
        <p:spPr>
          <a:xfrm>
            <a:off x="9639300" y="5484017"/>
            <a:ext cx="2430380" cy="1465944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5" r="5311" b="20204"/>
          <a:stretch>
            <a:fillRect/>
          </a:stretch>
        </p:blipFill>
        <p:spPr>
          <a:xfrm>
            <a:off x="7505700" y="5109029"/>
            <a:ext cx="2011280" cy="1837871"/>
          </a:xfrm>
          <a:prstGeom prst="rect">
            <a:avLst/>
          </a:prstGeom>
        </p:spPr>
      </p:pic>
      <p:sp>
        <p:nvSpPr>
          <p:cNvPr id="9" name="Subtitle 8"/>
          <p:cNvSpPr>
            <a:spLocks noGrp="1"/>
          </p:cNvSpPr>
          <p:nvPr>
            <p:ph type="body" idx="17826305" hasCustomPrompt="1"/>
            <p:custDataLst>
              <p:tags r:id="rId10"/>
            </p:custDataLst>
          </p:nvPr>
        </p:nvSpPr>
        <p:spPr>
          <a:xfrm>
            <a:off x="3364971" y="2667000"/>
            <a:ext cx="5449358" cy="457200"/>
          </a:xfrm>
          <a:noFill/>
        </p:spPr>
        <p:txBody>
          <a:bodyPr vert="horz"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ctrTitle" idx="17826049" hasCustomPrompt="1"/>
            <p:custDataLst>
              <p:tags r:id="rId11"/>
            </p:custDataLst>
          </p:nvPr>
        </p:nvSpPr>
        <p:spPr>
          <a:xfrm>
            <a:off x="3364089" y="3175000"/>
            <a:ext cx="5451122" cy="1016000"/>
          </a:xfrm>
        </p:spPr>
        <p:txBody>
          <a:bodyPr vert="horz" wrap="square"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谢谢观看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1" name="Subtitle 10"/>
          <p:cNvSpPr>
            <a:spLocks noGrp="1"/>
          </p:cNvSpPr>
          <p:nvPr>
            <p:ph type="subTitle" idx="17826305" hasCustomPrompt="1"/>
            <p:custDataLst>
              <p:tags r:id="rId5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12" name="Title 11"/>
          <p:cNvSpPr>
            <a:spLocks noGrp="1"/>
          </p:cNvSpPr>
          <p:nvPr>
            <p:ph type="ctrTitle" idx="17826049" hasCustomPrompt="1"/>
            <p:custDataLst>
              <p:tags r:id="rId6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319883777" hasCustomPrompt="1"/>
            <p:custDataLst>
              <p:tags r:id="rId7"/>
            </p:custDataLst>
          </p:nvPr>
        </p:nvSpPr>
        <p:spPr>
          <a:xfrm>
            <a:off x="40703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4" name="装饰  3"/>
          <p:cNvSpPr>
            <a:spLocks noGrp="1"/>
          </p:cNvSpPr>
          <p:nvPr>
            <p:ph type="body" idx="319883522" hasCustomPrompt="1"/>
            <p:custDataLst>
              <p:tags r:id="rId8"/>
            </p:custDataLst>
          </p:nvPr>
        </p:nvSpPr>
        <p:spPr>
          <a:xfrm>
            <a:off x="48514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5" name="Text Placeholder 14"/>
          <p:cNvSpPr>
            <a:spLocks noGrp="1"/>
          </p:cNvSpPr>
          <p:nvPr>
            <p:ph type="body" idx="51446017" hasCustomPrompt="1"/>
            <p:custDataLst>
              <p:tags r:id="rId9"/>
            </p:custDataLst>
          </p:nvPr>
        </p:nvSpPr>
        <p:spPr>
          <a:xfrm>
            <a:off x="50800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6" name="Text Placeholder 15"/>
          <p:cNvSpPr>
            <a:spLocks noGrp="1"/>
          </p:cNvSpPr>
          <p:nvPr>
            <p:ph type="body" idx="319949313" hasCustomPrompt="1"/>
            <p:custDataLst>
              <p:tags r:id="rId10"/>
            </p:custDataLst>
          </p:nvPr>
        </p:nvSpPr>
        <p:spPr>
          <a:xfrm>
            <a:off x="7994650" y="22860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319949058" hasCustomPrompt="1"/>
            <p:custDataLst>
              <p:tags r:id="rId11"/>
            </p:custDataLst>
          </p:nvPr>
        </p:nvSpPr>
        <p:spPr>
          <a:xfrm>
            <a:off x="8775700" y="22098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Text Placeholder 17"/>
          <p:cNvSpPr>
            <a:spLocks noGrp="1"/>
          </p:cNvSpPr>
          <p:nvPr>
            <p:ph type="body" idx="51511553" hasCustomPrompt="1"/>
            <p:custDataLst>
              <p:tags r:id="rId12"/>
            </p:custDataLst>
          </p:nvPr>
        </p:nvSpPr>
        <p:spPr>
          <a:xfrm>
            <a:off x="9004300" y="21336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19" name="Text Placeholder 18"/>
          <p:cNvSpPr>
            <a:spLocks noGrp="1"/>
          </p:cNvSpPr>
          <p:nvPr>
            <p:ph type="body" idx="320014849" hasCustomPrompt="1"/>
            <p:custDataLst>
              <p:tags r:id="rId13"/>
            </p:custDataLst>
          </p:nvPr>
        </p:nvSpPr>
        <p:spPr>
          <a:xfrm>
            <a:off x="40703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320014594" hasCustomPrompt="1"/>
            <p:custDataLst>
              <p:tags r:id="rId14"/>
            </p:custDataLst>
          </p:nvPr>
        </p:nvSpPr>
        <p:spPr>
          <a:xfrm>
            <a:off x="48514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Text Placeholder 20"/>
          <p:cNvSpPr>
            <a:spLocks noGrp="1"/>
          </p:cNvSpPr>
          <p:nvPr>
            <p:ph type="body" idx="51577089" hasCustomPrompt="1"/>
            <p:custDataLst>
              <p:tags r:id="rId15"/>
            </p:custDataLst>
          </p:nvPr>
        </p:nvSpPr>
        <p:spPr>
          <a:xfrm>
            <a:off x="50800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22" name="Text Placeholder 21"/>
          <p:cNvSpPr>
            <a:spLocks noGrp="1"/>
          </p:cNvSpPr>
          <p:nvPr>
            <p:ph type="body" idx="320080385" hasCustomPrompt="1"/>
            <p:custDataLst>
              <p:tags r:id="rId16"/>
            </p:custDataLst>
          </p:nvPr>
        </p:nvSpPr>
        <p:spPr>
          <a:xfrm>
            <a:off x="7994650" y="39624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320080130" hasCustomPrompt="1"/>
            <p:custDataLst>
              <p:tags r:id="rId17"/>
            </p:custDataLst>
          </p:nvPr>
        </p:nvSpPr>
        <p:spPr>
          <a:xfrm>
            <a:off x="8775700" y="38862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Text Placeholder 23"/>
          <p:cNvSpPr>
            <a:spLocks noGrp="1"/>
          </p:cNvSpPr>
          <p:nvPr>
            <p:ph type="body" idx="51642625" hasCustomPrompt="1"/>
            <p:custDataLst>
              <p:tags r:id="rId18"/>
            </p:custDataLst>
          </p:nvPr>
        </p:nvSpPr>
        <p:spPr>
          <a:xfrm>
            <a:off x="9004300" y="38100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039" y="516256"/>
            <a:ext cx="10515890" cy="13243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39" y="1935192"/>
            <a:ext cx="5163349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039" y="2818085"/>
            <a:ext cx="5163349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6931" y="1935192"/>
            <a:ext cx="5186998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6931" y="2818085"/>
            <a:ext cx="5186998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723122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1584" y="723123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84" y="2323322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84" y="523097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84" y="523097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39" Type="http://schemas.openxmlformats.org/officeDocument/2006/relationships/tags" Target="../tags/tag316.xml"/><Relationship Id="rId38" Type="http://schemas.openxmlformats.org/officeDocument/2006/relationships/tags" Target="../tags/tag315.xml"/><Relationship Id="rId37" Type="http://schemas.openxmlformats.org/officeDocument/2006/relationships/tags" Target="../tags/tag314.xml"/><Relationship Id="rId36" Type="http://schemas.openxmlformats.org/officeDocument/2006/relationships/tags" Target="../tags/tag313.xml"/><Relationship Id="rId35" Type="http://schemas.openxmlformats.org/officeDocument/2006/relationships/tags" Target="../tags/tag312.xml"/><Relationship Id="rId34" Type="http://schemas.openxmlformats.org/officeDocument/2006/relationships/tags" Target="../tags/tag311.xml"/><Relationship Id="rId33" Type="http://schemas.openxmlformats.org/officeDocument/2006/relationships/tags" Target="../tags/tag310.xml"/><Relationship Id="rId32" Type="http://schemas.openxmlformats.org/officeDocument/2006/relationships/image" Target="../media/image1.png"/><Relationship Id="rId31" Type="http://schemas.openxmlformats.org/officeDocument/2006/relationships/tags" Target="../tags/tag309.xml"/><Relationship Id="rId30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3.xml"/><Relationship Id="rId29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168" y="5231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168" y="1983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  <a:p>
            <a:pPr lvl="5"/>
            <a:r>
              <a:rPr lang="zh-CN" altLang="en-US" dirty="0"/>
              <a:t>第六级</a:t>
            </a:r>
            <a:endParaRPr lang="en-US" altLang="zh-CN" dirty="0"/>
          </a:p>
          <a:p>
            <a:pPr marL="2971800" marR="0" lvl="6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第七级</a:t>
            </a:r>
            <a:endParaRPr lang="en-US" altLang="zh-CN" dirty="0"/>
          </a:p>
          <a:p>
            <a:pPr marL="3429000" marR="0" lvl="7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第八级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第九级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dirty="0"/>
          </a:p>
          <a:p>
            <a:pPr lvl="5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 lang="zh-CN" altLang="en-US" sz="2400" kern="1200" dirty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>
            <p:custDataLst>
              <p:tags r:id="rId31"/>
            </p:custDataLst>
          </p:nvPr>
        </p:nvPicPr>
        <p:blipFill rotWithShape="1">
          <a:blip r:embed="rId32" cstate="print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979" b="47082"/>
          <a:stretch>
            <a:fillRect/>
          </a:stretch>
        </p:blipFill>
        <p:spPr>
          <a:xfrm>
            <a:off x="9639300" y="0"/>
            <a:ext cx="2552700" cy="2409585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33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34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35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3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KSO_TEMPLATE" hidden="1"/>
          <p:cNvSpPr/>
          <p:nvPr userDrawn="1">
            <p:custDataLst>
              <p:tags r:id="rId3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9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  <p:sldLayoutId id="2147483688" r:id="rId29"/>
    <p:sldLayoutId id="2147483689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u="none" kern="1200" spc="0">
          <a:solidFill>
            <a:schemeClr val="accent1">
              <a:lumMod val="98694"/>
              <a:lumOff val="1306"/>
            </a:schemeClr>
          </a:solidFill>
          <a:effectLst>
            <a:outerShdw>
              <a:srgbClr val="FFFFFF"/>
            </a:outerShdw>
          </a:effectLst>
          <a:uFill>
            <a:solidFill>
              <a:srgbClr val="CF624C"/>
            </a:solidFill>
          </a:uFill>
          <a:latin typeface="+mj-lt"/>
          <a:ea typeface="+mj-ea"/>
          <a:cs typeface="+mj-cs"/>
        </a:defRPr>
      </a:lvl1pPr>
    </p:titleStyle>
    <p:bodyStyle>
      <a:lvl1pPr marL="228600" indent="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 spc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2000" kern="1200" spc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7.xml"/><Relationship Id="rId4" Type="http://schemas.openxmlformats.org/officeDocument/2006/relationships/tags" Target="../tags/tag320.xml"/><Relationship Id="rId3" Type="http://schemas.openxmlformats.org/officeDocument/2006/relationships/tags" Target="../tags/tag319.xml"/><Relationship Id="rId2" Type="http://schemas.openxmlformats.org/officeDocument/2006/relationships/tags" Target="../tags/tag318.xml"/><Relationship Id="rId1" Type="http://schemas.openxmlformats.org/officeDocument/2006/relationships/tags" Target="../tags/tag317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tags" Target="../tags/tag405.xml"/><Relationship Id="rId7" Type="http://schemas.openxmlformats.org/officeDocument/2006/relationships/tags" Target="../tags/tag404.xml"/><Relationship Id="rId6" Type="http://schemas.openxmlformats.org/officeDocument/2006/relationships/tags" Target="../tags/tag403.xml"/><Relationship Id="rId5" Type="http://schemas.openxmlformats.org/officeDocument/2006/relationships/tags" Target="../tags/tag402.xml"/><Relationship Id="rId4" Type="http://schemas.openxmlformats.org/officeDocument/2006/relationships/tags" Target="../tags/tag401.xml"/><Relationship Id="rId3" Type="http://schemas.openxmlformats.org/officeDocument/2006/relationships/tags" Target="../tags/tag400.xml"/><Relationship Id="rId2" Type="http://schemas.openxmlformats.org/officeDocument/2006/relationships/tags" Target="../tags/tag399.xml"/><Relationship Id="rId13" Type="http://schemas.openxmlformats.org/officeDocument/2006/relationships/slideLayout" Target="../slideLayouts/slideLayout22.xml"/><Relationship Id="rId12" Type="http://schemas.openxmlformats.org/officeDocument/2006/relationships/tags" Target="../tags/tag407.xml"/><Relationship Id="rId11" Type="http://schemas.openxmlformats.org/officeDocument/2006/relationships/image" Target="../media/image13.png"/><Relationship Id="rId10" Type="http://schemas.openxmlformats.org/officeDocument/2006/relationships/tags" Target="../tags/tag406.xml"/><Relationship Id="rId1" Type="http://schemas.openxmlformats.org/officeDocument/2006/relationships/tags" Target="../tags/tag398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1.xml"/><Relationship Id="rId6" Type="http://schemas.openxmlformats.org/officeDocument/2006/relationships/tags" Target="../tags/tag412.xml"/><Relationship Id="rId5" Type="http://schemas.openxmlformats.org/officeDocument/2006/relationships/tags" Target="../tags/tag411.xml"/><Relationship Id="rId4" Type="http://schemas.openxmlformats.org/officeDocument/2006/relationships/tags" Target="../tags/tag410.xml"/><Relationship Id="rId3" Type="http://schemas.openxmlformats.org/officeDocument/2006/relationships/image" Target="../media/image14.jpeg"/><Relationship Id="rId2" Type="http://schemas.openxmlformats.org/officeDocument/2006/relationships/tags" Target="../tags/tag409.xml"/><Relationship Id="rId1" Type="http://schemas.openxmlformats.org/officeDocument/2006/relationships/tags" Target="../tags/tag408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1.xml"/><Relationship Id="rId6" Type="http://schemas.openxmlformats.org/officeDocument/2006/relationships/tags" Target="../tags/tag418.xml"/><Relationship Id="rId5" Type="http://schemas.openxmlformats.org/officeDocument/2006/relationships/tags" Target="../tags/tag417.xml"/><Relationship Id="rId4" Type="http://schemas.openxmlformats.org/officeDocument/2006/relationships/tags" Target="../tags/tag416.xml"/><Relationship Id="rId3" Type="http://schemas.openxmlformats.org/officeDocument/2006/relationships/tags" Target="../tags/tag415.xml"/><Relationship Id="rId2" Type="http://schemas.openxmlformats.org/officeDocument/2006/relationships/tags" Target="../tags/tag414.xml"/><Relationship Id="rId1" Type="http://schemas.openxmlformats.org/officeDocument/2006/relationships/tags" Target="../tags/tag413.xml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1.xml"/><Relationship Id="rId6" Type="http://schemas.openxmlformats.org/officeDocument/2006/relationships/tags" Target="../tags/tag424.xml"/><Relationship Id="rId5" Type="http://schemas.openxmlformats.org/officeDocument/2006/relationships/tags" Target="../tags/tag423.xml"/><Relationship Id="rId4" Type="http://schemas.openxmlformats.org/officeDocument/2006/relationships/tags" Target="../tags/tag422.xml"/><Relationship Id="rId3" Type="http://schemas.openxmlformats.org/officeDocument/2006/relationships/tags" Target="../tags/tag421.xml"/><Relationship Id="rId2" Type="http://schemas.openxmlformats.org/officeDocument/2006/relationships/tags" Target="../tags/tag420.xml"/><Relationship Id="rId1" Type="http://schemas.openxmlformats.org/officeDocument/2006/relationships/tags" Target="../tags/tag419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tags" Target="../tags/tag430.xml"/><Relationship Id="rId7" Type="http://schemas.openxmlformats.org/officeDocument/2006/relationships/image" Target="../media/image16.png"/><Relationship Id="rId6" Type="http://schemas.openxmlformats.org/officeDocument/2006/relationships/tags" Target="../tags/tag429.xml"/><Relationship Id="rId5" Type="http://schemas.openxmlformats.org/officeDocument/2006/relationships/tags" Target="../tags/tag428.xml"/><Relationship Id="rId4" Type="http://schemas.openxmlformats.org/officeDocument/2006/relationships/image" Target="../media/image15.jpeg"/><Relationship Id="rId3" Type="http://schemas.openxmlformats.org/officeDocument/2006/relationships/tags" Target="../tags/tag427.xml"/><Relationship Id="rId2" Type="http://schemas.openxmlformats.org/officeDocument/2006/relationships/tags" Target="../tags/tag426.xml"/><Relationship Id="rId1" Type="http://schemas.openxmlformats.org/officeDocument/2006/relationships/tags" Target="../tags/tag425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.xml"/><Relationship Id="rId3" Type="http://schemas.openxmlformats.org/officeDocument/2006/relationships/tags" Target="../tags/tag433.xml"/><Relationship Id="rId2" Type="http://schemas.openxmlformats.org/officeDocument/2006/relationships/tags" Target="../tags/tag432.xml"/><Relationship Id="rId1" Type="http://schemas.openxmlformats.org/officeDocument/2006/relationships/tags" Target="../tags/tag43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tags" Target="../tags/tag439.xml"/><Relationship Id="rId7" Type="http://schemas.openxmlformats.org/officeDocument/2006/relationships/image" Target="../media/image18.png"/><Relationship Id="rId6" Type="http://schemas.openxmlformats.org/officeDocument/2006/relationships/image" Target="../media/image17.png"/><Relationship Id="rId5" Type="http://schemas.openxmlformats.org/officeDocument/2006/relationships/tags" Target="../tags/tag438.xml"/><Relationship Id="rId4" Type="http://schemas.openxmlformats.org/officeDocument/2006/relationships/tags" Target="../tags/tag437.xml"/><Relationship Id="rId3" Type="http://schemas.openxmlformats.org/officeDocument/2006/relationships/tags" Target="../tags/tag436.xml"/><Relationship Id="rId2" Type="http://schemas.openxmlformats.org/officeDocument/2006/relationships/tags" Target="../tags/tag435.xml"/><Relationship Id="rId1" Type="http://schemas.openxmlformats.org/officeDocument/2006/relationships/tags" Target="../tags/tag43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tags" Target="../tags/tag445.xml"/><Relationship Id="rId6" Type="http://schemas.openxmlformats.org/officeDocument/2006/relationships/image" Target="../media/image19.png"/><Relationship Id="rId5" Type="http://schemas.openxmlformats.org/officeDocument/2006/relationships/tags" Target="../tags/tag444.xml"/><Relationship Id="rId4" Type="http://schemas.openxmlformats.org/officeDocument/2006/relationships/tags" Target="../tags/tag443.xml"/><Relationship Id="rId3" Type="http://schemas.openxmlformats.org/officeDocument/2006/relationships/tags" Target="../tags/tag442.xml"/><Relationship Id="rId2" Type="http://schemas.openxmlformats.org/officeDocument/2006/relationships/tags" Target="../tags/tag441.xml"/><Relationship Id="rId1" Type="http://schemas.openxmlformats.org/officeDocument/2006/relationships/tags" Target="../tags/tag440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png"/><Relationship Id="rId8" Type="http://schemas.openxmlformats.org/officeDocument/2006/relationships/image" Target="../media/image22.png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tags" Target="../tags/tag450.xml"/><Relationship Id="rId4" Type="http://schemas.openxmlformats.org/officeDocument/2006/relationships/tags" Target="../tags/tag449.xml"/><Relationship Id="rId3" Type="http://schemas.openxmlformats.org/officeDocument/2006/relationships/tags" Target="../tags/tag448.xml"/><Relationship Id="rId2" Type="http://schemas.openxmlformats.org/officeDocument/2006/relationships/tags" Target="../tags/tag447.xml"/><Relationship Id="rId11" Type="http://schemas.openxmlformats.org/officeDocument/2006/relationships/slideLayout" Target="../slideLayouts/slideLayout17.xml"/><Relationship Id="rId10" Type="http://schemas.openxmlformats.org/officeDocument/2006/relationships/tags" Target="../tags/tag451.xml"/><Relationship Id="rId1" Type="http://schemas.openxmlformats.org/officeDocument/2006/relationships/tags" Target="../tags/tag446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.xml"/><Relationship Id="rId3" Type="http://schemas.openxmlformats.org/officeDocument/2006/relationships/tags" Target="../tags/tag454.xml"/><Relationship Id="rId2" Type="http://schemas.openxmlformats.org/officeDocument/2006/relationships/tags" Target="../tags/tag453.xml"/><Relationship Id="rId1" Type="http://schemas.openxmlformats.org/officeDocument/2006/relationships/tags" Target="../tags/tag45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329.xml"/><Relationship Id="rId8" Type="http://schemas.openxmlformats.org/officeDocument/2006/relationships/tags" Target="../tags/tag328.xml"/><Relationship Id="rId7" Type="http://schemas.openxmlformats.org/officeDocument/2006/relationships/tags" Target="../tags/tag327.xml"/><Relationship Id="rId6" Type="http://schemas.openxmlformats.org/officeDocument/2006/relationships/tags" Target="../tags/tag326.xml"/><Relationship Id="rId5" Type="http://schemas.openxmlformats.org/officeDocument/2006/relationships/tags" Target="../tags/tag325.xml"/><Relationship Id="rId4" Type="http://schemas.openxmlformats.org/officeDocument/2006/relationships/tags" Target="../tags/tag324.xml"/><Relationship Id="rId3" Type="http://schemas.openxmlformats.org/officeDocument/2006/relationships/tags" Target="../tags/tag323.xml"/><Relationship Id="rId22" Type="http://schemas.openxmlformats.org/officeDocument/2006/relationships/slideLayout" Target="../slideLayouts/slideLayout28.xml"/><Relationship Id="rId21" Type="http://schemas.openxmlformats.org/officeDocument/2006/relationships/tags" Target="../tags/tag341.xml"/><Relationship Id="rId20" Type="http://schemas.openxmlformats.org/officeDocument/2006/relationships/tags" Target="../tags/tag340.xml"/><Relationship Id="rId2" Type="http://schemas.openxmlformats.org/officeDocument/2006/relationships/tags" Target="../tags/tag322.xml"/><Relationship Id="rId19" Type="http://schemas.openxmlformats.org/officeDocument/2006/relationships/tags" Target="../tags/tag339.xml"/><Relationship Id="rId18" Type="http://schemas.openxmlformats.org/officeDocument/2006/relationships/tags" Target="../tags/tag338.xml"/><Relationship Id="rId17" Type="http://schemas.openxmlformats.org/officeDocument/2006/relationships/tags" Target="../tags/tag337.xml"/><Relationship Id="rId16" Type="http://schemas.openxmlformats.org/officeDocument/2006/relationships/tags" Target="../tags/tag336.xml"/><Relationship Id="rId15" Type="http://schemas.openxmlformats.org/officeDocument/2006/relationships/tags" Target="../tags/tag335.xml"/><Relationship Id="rId14" Type="http://schemas.openxmlformats.org/officeDocument/2006/relationships/tags" Target="../tags/tag334.xml"/><Relationship Id="rId13" Type="http://schemas.openxmlformats.org/officeDocument/2006/relationships/tags" Target="../tags/tag333.xml"/><Relationship Id="rId12" Type="http://schemas.openxmlformats.org/officeDocument/2006/relationships/tags" Target="../tags/tag332.xml"/><Relationship Id="rId11" Type="http://schemas.openxmlformats.org/officeDocument/2006/relationships/tags" Target="../tags/tag331.xml"/><Relationship Id="rId10" Type="http://schemas.openxmlformats.org/officeDocument/2006/relationships/tags" Target="../tags/tag330.xml"/><Relationship Id="rId1" Type="http://schemas.openxmlformats.org/officeDocument/2006/relationships/tags" Target="../tags/tag321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462.xml"/><Relationship Id="rId8" Type="http://schemas.openxmlformats.org/officeDocument/2006/relationships/tags" Target="../tags/tag461.xml"/><Relationship Id="rId7" Type="http://schemas.openxmlformats.org/officeDocument/2006/relationships/tags" Target="../tags/tag460.xml"/><Relationship Id="rId6" Type="http://schemas.openxmlformats.org/officeDocument/2006/relationships/tags" Target="../tags/tag459.xml"/><Relationship Id="rId5" Type="http://schemas.openxmlformats.org/officeDocument/2006/relationships/tags" Target="../tags/tag458.xml"/><Relationship Id="rId4" Type="http://schemas.openxmlformats.org/officeDocument/2006/relationships/tags" Target="../tags/tag457.xml"/><Relationship Id="rId3" Type="http://schemas.openxmlformats.org/officeDocument/2006/relationships/image" Target="../media/image24.jpeg"/><Relationship Id="rId2" Type="http://schemas.openxmlformats.org/officeDocument/2006/relationships/tags" Target="../tags/tag456.xml"/><Relationship Id="rId12" Type="http://schemas.openxmlformats.org/officeDocument/2006/relationships/slideLayout" Target="../slideLayouts/slideLayout16.xml"/><Relationship Id="rId11" Type="http://schemas.openxmlformats.org/officeDocument/2006/relationships/tags" Target="../tags/tag464.xml"/><Relationship Id="rId10" Type="http://schemas.openxmlformats.org/officeDocument/2006/relationships/tags" Target="../tags/tag463.xml"/><Relationship Id="rId1" Type="http://schemas.openxmlformats.org/officeDocument/2006/relationships/tags" Target="../tags/tag455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473.xml"/><Relationship Id="rId8" Type="http://schemas.openxmlformats.org/officeDocument/2006/relationships/tags" Target="../tags/tag472.xml"/><Relationship Id="rId7" Type="http://schemas.openxmlformats.org/officeDocument/2006/relationships/tags" Target="../tags/tag471.xml"/><Relationship Id="rId6" Type="http://schemas.openxmlformats.org/officeDocument/2006/relationships/tags" Target="../tags/tag470.xml"/><Relationship Id="rId5" Type="http://schemas.openxmlformats.org/officeDocument/2006/relationships/tags" Target="../tags/tag469.xml"/><Relationship Id="rId4" Type="http://schemas.openxmlformats.org/officeDocument/2006/relationships/tags" Target="../tags/tag468.xml"/><Relationship Id="rId3" Type="http://schemas.openxmlformats.org/officeDocument/2006/relationships/tags" Target="../tags/tag467.xml"/><Relationship Id="rId2" Type="http://schemas.openxmlformats.org/officeDocument/2006/relationships/tags" Target="../tags/tag466.xml"/><Relationship Id="rId19" Type="http://schemas.openxmlformats.org/officeDocument/2006/relationships/slideLayout" Target="../slideLayouts/slideLayout14.xml"/><Relationship Id="rId18" Type="http://schemas.openxmlformats.org/officeDocument/2006/relationships/tags" Target="../tags/tag478.xml"/><Relationship Id="rId17" Type="http://schemas.openxmlformats.org/officeDocument/2006/relationships/image" Target="../media/image27.png"/><Relationship Id="rId16" Type="http://schemas.openxmlformats.org/officeDocument/2006/relationships/tags" Target="../tags/tag477.xml"/><Relationship Id="rId15" Type="http://schemas.openxmlformats.org/officeDocument/2006/relationships/image" Target="../media/image26.png"/><Relationship Id="rId14" Type="http://schemas.openxmlformats.org/officeDocument/2006/relationships/tags" Target="../tags/tag476.xml"/><Relationship Id="rId13" Type="http://schemas.openxmlformats.org/officeDocument/2006/relationships/image" Target="../media/image17.png"/><Relationship Id="rId12" Type="http://schemas.openxmlformats.org/officeDocument/2006/relationships/tags" Target="../tags/tag475.xml"/><Relationship Id="rId11" Type="http://schemas.openxmlformats.org/officeDocument/2006/relationships/image" Target="../media/image25.png"/><Relationship Id="rId10" Type="http://schemas.openxmlformats.org/officeDocument/2006/relationships/tags" Target="../tags/tag474.xml"/><Relationship Id="rId1" Type="http://schemas.openxmlformats.org/officeDocument/2006/relationships/tags" Target="../tags/tag465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.xml"/><Relationship Id="rId3" Type="http://schemas.openxmlformats.org/officeDocument/2006/relationships/tags" Target="../tags/tag481.xml"/><Relationship Id="rId2" Type="http://schemas.openxmlformats.org/officeDocument/2006/relationships/tags" Target="../tags/tag480.xml"/><Relationship Id="rId1" Type="http://schemas.openxmlformats.org/officeDocument/2006/relationships/tags" Target="../tags/tag479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3.xml"/><Relationship Id="rId8" Type="http://schemas.openxmlformats.org/officeDocument/2006/relationships/tags" Target="../tags/tag488.xml"/><Relationship Id="rId7" Type="http://schemas.openxmlformats.org/officeDocument/2006/relationships/tags" Target="../tags/tag487.xml"/><Relationship Id="rId6" Type="http://schemas.openxmlformats.org/officeDocument/2006/relationships/tags" Target="../tags/tag486.xml"/><Relationship Id="rId5" Type="http://schemas.openxmlformats.org/officeDocument/2006/relationships/tags" Target="../tags/tag485.xml"/><Relationship Id="rId4" Type="http://schemas.openxmlformats.org/officeDocument/2006/relationships/tags" Target="../tags/tag484.xml"/><Relationship Id="rId3" Type="http://schemas.openxmlformats.org/officeDocument/2006/relationships/image" Target="../media/image28.jpeg"/><Relationship Id="rId2" Type="http://schemas.openxmlformats.org/officeDocument/2006/relationships/tags" Target="../tags/tag483.xml"/><Relationship Id="rId1" Type="http://schemas.openxmlformats.org/officeDocument/2006/relationships/tags" Target="../tags/tag48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497.xml"/><Relationship Id="rId8" Type="http://schemas.openxmlformats.org/officeDocument/2006/relationships/tags" Target="../tags/tag496.xml"/><Relationship Id="rId7" Type="http://schemas.openxmlformats.org/officeDocument/2006/relationships/tags" Target="../tags/tag495.xml"/><Relationship Id="rId6" Type="http://schemas.openxmlformats.org/officeDocument/2006/relationships/tags" Target="../tags/tag494.xml"/><Relationship Id="rId5" Type="http://schemas.openxmlformats.org/officeDocument/2006/relationships/tags" Target="../tags/tag493.xml"/><Relationship Id="rId4" Type="http://schemas.openxmlformats.org/officeDocument/2006/relationships/tags" Target="../tags/tag492.xml"/><Relationship Id="rId3" Type="http://schemas.openxmlformats.org/officeDocument/2006/relationships/tags" Target="../tags/tag491.xml"/><Relationship Id="rId23" Type="http://schemas.openxmlformats.org/officeDocument/2006/relationships/slideLayout" Target="../slideLayouts/slideLayout12.xml"/><Relationship Id="rId22" Type="http://schemas.openxmlformats.org/officeDocument/2006/relationships/tags" Target="../tags/tag510.xml"/><Relationship Id="rId21" Type="http://schemas.openxmlformats.org/officeDocument/2006/relationships/tags" Target="../tags/tag509.xml"/><Relationship Id="rId20" Type="http://schemas.openxmlformats.org/officeDocument/2006/relationships/tags" Target="../tags/tag508.xml"/><Relationship Id="rId2" Type="http://schemas.openxmlformats.org/officeDocument/2006/relationships/tags" Target="../tags/tag490.xml"/><Relationship Id="rId19" Type="http://schemas.openxmlformats.org/officeDocument/2006/relationships/tags" Target="../tags/tag507.xml"/><Relationship Id="rId18" Type="http://schemas.openxmlformats.org/officeDocument/2006/relationships/tags" Target="../tags/tag506.xml"/><Relationship Id="rId17" Type="http://schemas.openxmlformats.org/officeDocument/2006/relationships/tags" Target="../tags/tag505.xml"/><Relationship Id="rId16" Type="http://schemas.openxmlformats.org/officeDocument/2006/relationships/tags" Target="../tags/tag504.xml"/><Relationship Id="rId15" Type="http://schemas.openxmlformats.org/officeDocument/2006/relationships/tags" Target="../tags/tag503.xml"/><Relationship Id="rId14" Type="http://schemas.openxmlformats.org/officeDocument/2006/relationships/tags" Target="../tags/tag502.xml"/><Relationship Id="rId13" Type="http://schemas.openxmlformats.org/officeDocument/2006/relationships/tags" Target="../tags/tag501.xml"/><Relationship Id="rId12" Type="http://schemas.openxmlformats.org/officeDocument/2006/relationships/tags" Target="../tags/tag500.xml"/><Relationship Id="rId11" Type="http://schemas.openxmlformats.org/officeDocument/2006/relationships/tags" Target="../tags/tag499.xml"/><Relationship Id="rId10" Type="http://schemas.openxmlformats.org/officeDocument/2006/relationships/tags" Target="../tags/tag498.xml"/><Relationship Id="rId1" Type="http://schemas.openxmlformats.org/officeDocument/2006/relationships/tags" Target="../tags/tag489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513.xml"/><Relationship Id="rId2" Type="http://schemas.openxmlformats.org/officeDocument/2006/relationships/tags" Target="../tags/tag512.xml"/><Relationship Id="rId1" Type="http://schemas.openxmlformats.org/officeDocument/2006/relationships/tags" Target="../tags/tag51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.xml"/><Relationship Id="rId3" Type="http://schemas.openxmlformats.org/officeDocument/2006/relationships/tags" Target="../tags/tag344.xml"/><Relationship Id="rId2" Type="http://schemas.openxmlformats.org/officeDocument/2006/relationships/tags" Target="../tags/tag343.xml"/><Relationship Id="rId1" Type="http://schemas.openxmlformats.org/officeDocument/2006/relationships/tags" Target="../tags/tag34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52.xml"/><Relationship Id="rId8" Type="http://schemas.openxmlformats.org/officeDocument/2006/relationships/tags" Target="../tags/tag351.xml"/><Relationship Id="rId7" Type="http://schemas.openxmlformats.org/officeDocument/2006/relationships/tags" Target="../tags/tag350.xml"/><Relationship Id="rId6" Type="http://schemas.openxmlformats.org/officeDocument/2006/relationships/tags" Target="../tags/tag349.xml"/><Relationship Id="rId5" Type="http://schemas.openxmlformats.org/officeDocument/2006/relationships/tags" Target="../tags/tag348.xml"/><Relationship Id="rId4" Type="http://schemas.openxmlformats.org/officeDocument/2006/relationships/tags" Target="../tags/tag347.xml"/><Relationship Id="rId3" Type="http://schemas.openxmlformats.org/officeDocument/2006/relationships/image" Target="../media/image6.jpeg"/><Relationship Id="rId2" Type="http://schemas.openxmlformats.org/officeDocument/2006/relationships/tags" Target="../tags/tag346.xml"/><Relationship Id="rId14" Type="http://schemas.openxmlformats.org/officeDocument/2006/relationships/slideLayout" Target="../slideLayouts/slideLayout26.xml"/><Relationship Id="rId13" Type="http://schemas.openxmlformats.org/officeDocument/2006/relationships/tags" Target="../tags/tag356.xml"/><Relationship Id="rId12" Type="http://schemas.openxmlformats.org/officeDocument/2006/relationships/tags" Target="../tags/tag355.xml"/><Relationship Id="rId11" Type="http://schemas.openxmlformats.org/officeDocument/2006/relationships/tags" Target="../tags/tag354.xml"/><Relationship Id="rId10" Type="http://schemas.openxmlformats.org/officeDocument/2006/relationships/tags" Target="../tags/tag353.xml"/><Relationship Id="rId1" Type="http://schemas.openxmlformats.org/officeDocument/2006/relationships/tags" Target="../tags/tag34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365.xml"/><Relationship Id="rId8" Type="http://schemas.openxmlformats.org/officeDocument/2006/relationships/tags" Target="../tags/tag364.xml"/><Relationship Id="rId7" Type="http://schemas.openxmlformats.org/officeDocument/2006/relationships/tags" Target="../tags/tag363.xml"/><Relationship Id="rId6" Type="http://schemas.openxmlformats.org/officeDocument/2006/relationships/tags" Target="../tags/tag362.xml"/><Relationship Id="rId5" Type="http://schemas.openxmlformats.org/officeDocument/2006/relationships/tags" Target="../tags/tag361.xml"/><Relationship Id="rId4" Type="http://schemas.openxmlformats.org/officeDocument/2006/relationships/tags" Target="../tags/tag360.xml"/><Relationship Id="rId3" Type="http://schemas.openxmlformats.org/officeDocument/2006/relationships/tags" Target="../tags/tag359.xml"/><Relationship Id="rId2" Type="http://schemas.openxmlformats.org/officeDocument/2006/relationships/tags" Target="../tags/tag358.xml"/><Relationship Id="rId12" Type="http://schemas.openxmlformats.org/officeDocument/2006/relationships/slideLayout" Target="../slideLayouts/slideLayout25.xml"/><Relationship Id="rId11" Type="http://schemas.openxmlformats.org/officeDocument/2006/relationships/tags" Target="../tags/tag367.xml"/><Relationship Id="rId10" Type="http://schemas.openxmlformats.org/officeDocument/2006/relationships/tags" Target="../tags/tag366.xml"/><Relationship Id="rId1" Type="http://schemas.openxmlformats.org/officeDocument/2006/relationships/tags" Target="../tags/tag357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.xml"/><Relationship Id="rId3" Type="http://schemas.openxmlformats.org/officeDocument/2006/relationships/tags" Target="../tags/tag370.xml"/><Relationship Id="rId2" Type="http://schemas.openxmlformats.org/officeDocument/2006/relationships/tags" Target="../tags/tag369.xml"/><Relationship Id="rId1" Type="http://schemas.openxmlformats.org/officeDocument/2006/relationships/tags" Target="../tags/tag368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77.xml"/><Relationship Id="rId8" Type="http://schemas.openxmlformats.org/officeDocument/2006/relationships/tags" Target="../tags/tag376.xml"/><Relationship Id="rId7" Type="http://schemas.openxmlformats.org/officeDocument/2006/relationships/tags" Target="../tags/tag375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tags" Target="../tags/tag374.xml"/><Relationship Id="rId3" Type="http://schemas.openxmlformats.org/officeDocument/2006/relationships/tags" Target="../tags/tag373.xml"/><Relationship Id="rId2" Type="http://schemas.openxmlformats.org/officeDocument/2006/relationships/tags" Target="../tags/tag372.xml"/><Relationship Id="rId17" Type="http://schemas.openxmlformats.org/officeDocument/2006/relationships/slideLayout" Target="../slideLayouts/slideLayout24.xml"/><Relationship Id="rId16" Type="http://schemas.openxmlformats.org/officeDocument/2006/relationships/tags" Target="../tags/tag382.xml"/><Relationship Id="rId15" Type="http://schemas.openxmlformats.org/officeDocument/2006/relationships/tags" Target="../tags/tag381.xml"/><Relationship Id="rId14" Type="http://schemas.openxmlformats.org/officeDocument/2006/relationships/tags" Target="../tags/tag380.xml"/><Relationship Id="rId13" Type="http://schemas.openxmlformats.org/officeDocument/2006/relationships/image" Target="../media/image10.svg"/><Relationship Id="rId12" Type="http://schemas.openxmlformats.org/officeDocument/2006/relationships/image" Target="../media/image9.png"/><Relationship Id="rId11" Type="http://schemas.openxmlformats.org/officeDocument/2006/relationships/tags" Target="../tags/tag379.xml"/><Relationship Id="rId10" Type="http://schemas.openxmlformats.org/officeDocument/2006/relationships/tags" Target="../tags/tag378.xml"/><Relationship Id="rId1" Type="http://schemas.openxmlformats.org/officeDocument/2006/relationships/tags" Target="../tags/tag37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90.xml"/><Relationship Id="rId8" Type="http://schemas.openxmlformats.org/officeDocument/2006/relationships/tags" Target="../tags/tag389.xml"/><Relationship Id="rId7" Type="http://schemas.openxmlformats.org/officeDocument/2006/relationships/tags" Target="../tags/tag388.xml"/><Relationship Id="rId6" Type="http://schemas.openxmlformats.org/officeDocument/2006/relationships/tags" Target="../tags/tag387.xml"/><Relationship Id="rId5" Type="http://schemas.openxmlformats.org/officeDocument/2006/relationships/tags" Target="../tags/tag386.xml"/><Relationship Id="rId4" Type="http://schemas.openxmlformats.org/officeDocument/2006/relationships/tags" Target="../tags/tag385.xml"/><Relationship Id="rId3" Type="http://schemas.openxmlformats.org/officeDocument/2006/relationships/image" Target="../media/image11.jpeg"/><Relationship Id="rId2" Type="http://schemas.openxmlformats.org/officeDocument/2006/relationships/tags" Target="../tags/tag384.xml"/><Relationship Id="rId14" Type="http://schemas.openxmlformats.org/officeDocument/2006/relationships/slideLayout" Target="../slideLayouts/slideLayout23.xml"/><Relationship Id="rId13" Type="http://schemas.openxmlformats.org/officeDocument/2006/relationships/tags" Target="../tags/tag394.xml"/><Relationship Id="rId12" Type="http://schemas.openxmlformats.org/officeDocument/2006/relationships/tags" Target="../tags/tag393.xml"/><Relationship Id="rId11" Type="http://schemas.openxmlformats.org/officeDocument/2006/relationships/tags" Target="../tags/tag392.xml"/><Relationship Id="rId10" Type="http://schemas.openxmlformats.org/officeDocument/2006/relationships/tags" Target="../tags/tag391.xml"/><Relationship Id="rId1" Type="http://schemas.openxmlformats.org/officeDocument/2006/relationships/tags" Target="../tags/tag38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7.xml"/><Relationship Id="rId3" Type="http://schemas.openxmlformats.org/officeDocument/2006/relationships/tags" Target="../tags/tag397.xml"/><Relationship Id="rId2" Type="http://schemas.openxmlformats.org/officeDocument/2006/relationships/tags" Target="../tags/tag396.xml"/><Relationship Id="rId1" Type="http://schemas.openxmlformats.org/officeDocument/2006/relationships/tags" Target="../tags/tag39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日期"/>
          <p:cNvSpPr>
            <a:spLocks noGrp="1"/>
          </p:cNvSpPr>
          <p:nvPr>
            <p:ph type="body" idx="16386"/>
            <p:custDataLst>
              <p:tags r:id="rId1"/>
            </p:custDataLst>
          </p:nvPr>
        </p:nvSpPr>
        <p:spPr/>
        <p:txBody>
          <a:bodyPr/>
          <a:p>
            <a:r>
              <a:rPr lang="en-US" altLang="en-US"/>
              <a:t>2025/12/16</a:t>
            </a:r>
            <a:endParaRPr lang="en-US" altLang="en-US"/>
          </a:p>
        </p:txBody>
      </p:sp>
      <p:sp>
        <p:nvSpPr>
          <p:cNvPr id="3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/>
              <a:t>校园二手交易平台设计与实现</a:t>
            </a:r>
            <a:endParaRPr lang="zh-CN" altLang="en-US"/>
          </a:p>
        </p:txBody>
      </p:sp>
      <p:sp>
        <p:nvSpPr>
          <p:cNvPr id="4" name="署名占位符 10"/>
          <p:cNvSpPr>
            <a:spLocks noGrp="1"/>
          </p:cNvSpPr>
          <p:nvPr>
            <p:ph type="body" sz="quarter" idx="16387"/>
            <p:custDataLst>
              <p:tags r:id="rId3"/>
            </p:custDataLst>
          </p:nvPr>
        </p:nvSpPr>
        <p:spPr>
          <a:xfrm>
            <a:off x="4812859" y="4419600"/>
            <a:ext cx="2540882" cy="533400"/>
          </a:xfrm>
        </p:spPr>
        <p:txBody>
          <a:bodyPr>
            <a:normAutofit/>
          </a:bodyPr>
          <a:p>
            <a:r>
              <a:rPr lang="zh-CN" altLang="en-US"/>
              <a:t>汇报人: 邱梓</a:t>
            </a:r>
            <a:r>
              <a:rPr lang="zh-CN" altLang="en-US"/>
              <a:t>锋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功能设计（分角色）</a:t>
            </a:r>
            <a:endParaRPr lang="zh-CN" altLang="en-US"/>
          </a:p>
        </p:txBody>
      </p:sp>
      <p:sp>
        <p:nvSpPr>
          <p:cNvPr id="3" name="装饰  1"/>
          <p:cNvSpPr>
            <a:spLocks noGrp="1"/>
          </p:cNvSpPr>
          <p:nvPr>
            <p:ph type="body" idx="16390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用户端功能模块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用户端功能模块涵盖账号管理，可进行注册、登录及信息编辑；商品模块支持发布、上下架和收藏商品；交易模块能完成下单、支付和订单跟踪；互动模块可实现留言、回复和消息通知功能。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2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管理员端功能模块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管理员端功能模块包括商品管理，可对商品进行审核和状态修改；订单管理能查看订单并处理异常；用户管理可对账号进行管控，确保平台的正常运营和用户的规范使用。</a:t>
            </a:r>
            <a:endParaRPr lang="zh-CN" altLang="en-US"/>
          </a:p>
        </p:txBody>
      </p:sp>
      <p:pic>
        <p:nvPicPr>
          <p:cNvPr id="12" name="图片占位符 11" descr="屏幕截图 2025-12-09 160004"/>
          <p:cNvPicPr>
            <a:picLocks noChangeAspect="1"/>
          </p:cNvPicPr>
          <p:nvPr>
            <p:ph type="pic" idx="16391"/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09600" y="1524000"/>
            <a:ext cx="5333365" cy="2032000"/>
          </a:xfrm>
          <a:prstGeom prst="rect">
            <a:avLst/>
          </a:prstGeom>
        </p:spPr>
      </p:pic>
      <p:pic>
        <p:nvPicPr>
          <p:cNvPr id="14" name="图片占位符 13" descr="屏幕截图 2025-12-09 160037"/>
          <p:cNvPicPr>
            <a:picLocks noChangeAspect="1"/>
          </p:cNvPicPr>
          <p:nvPr>
            <p:ph type="pic" idx="16393"/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248400" y="1524000"/>
            <a:ext cx="5334000" cy="2032000"/>
          </a:xfrm>
          <a:prstGeom prst="rect">
            <a:avLst/>
          </a:prstGeom>
        </p:spPr>
      </p:pic>
    </p:spTree>
    <p:custDataLst>
      <p:tags r:id="rId1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技术架构</a:t>
            </a:r>
            <a:endParaRPr lang="zh-CN" altLang="en-US"/>
          </a:p>
        </p:txBody>
      </p:sp>
      <p:pic>
        <p:nvPicPr>
          <p:cNvPr id="3" name="内容占位符 2" descr="73f30edc-d415-11f0-8f44-1a0aeedcbad9"/>
          <p:cNvPicPr>
            <a:picLocks noChangeAspect="1"/>
          </p:cNvPicPr>
          <p:nvPr>
            <p:ph idx="16392"/>
            <p:custDataLst>
              <p:tags r:id="rId2"/>
            </p:custDataLst>
          </p:nvPr>
        </p:nvPicPr>
        <p:blipFill>
          <a:blip r:embed="rId3"/>
          <a:srcRect t="7767" b="7767"/>
          <a:stretch>
            <a:fillRect/>
          </a:stretch>
        </p:blipFill>
        <p:spPr>
          <a:xfrm>
            <a:off x="609600" y="1524000"/>
            <a:ext cx="5628640" cy="3354070"/>
          </a:xfrm>
          <a:custGeom>
            <a:avLst/>
            <a:gdLst>
              <a:gd name="connisteX0" fmla="*/ 0 w 10972800"/>
              <a:gd name="connsiteY0" fmla="*/ 203200 h 1879600"/>
              <a:gd name="connisteX1" fmla="*/ 203200 w 10972800"/>
              <a:gd name="connsiteY1" fmla="*/ 0 h 1879600"/>
              <a:gd name="connisteX2" fmla="*/ 10769600 w 10972800"/>
              <a:gd name="connsiteY2" fmla="*/ 0 h 1879600"/>
              <a:gd name="connisteX3" fmla="*/ 10972800 w 10972800"/>
              <a:gd name="connsiteY3" fmla="*/ 203200 h 1879600"/>
              <a:gd name="connisteX4" fmla="*/ 10972800 w 10972800"/>
              <a:gd name="connsiteY4" fmla="*/ 1676400 h 1879600"/>
              <a:gd name="connisteX5" fmla="*/ 10769600 w 10972800"/>
              <a:gd name="connsiteY5" fmla="*/ 1879600 h 1879600"/>
              <a:gd name="connisteX6" fmla="*/ 203200 w 10972800"/>
              <a:gd name="connsiteY6" fmla="*/ 1879600 h 1879600"/>
              <a:gd name="connisteX7" fmla="*/ 0 w 10972800"/>
              <a:gd name="connsiteY7" fmla="*/ 1676400 h 1879600"/>
              <a:gd name="connisteX8" fmla="*/ 0 w 10972800"/>
              <a:gd name="connsiteY8" fmla="*/ 203200 h 187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1879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1676400"/>
                </a:lnTo>
                <a:cubicBezTo>
                  <a:pt x="10972800" y="1788624"/>
                  <a:pt x="10881824" y="1879600"/>
                  <a:pt x="10769600" y="1879600"/>
                </a:cubicBezTo>
                <a:lnTo>
                  <a:pt x="203200" y="1879600"/>
                </a:lnTo>
                <a:cubicBezTo>
                  <a:pt x="90976" y="1879600"/>
                  <a:pt x="0" y="1788624"/>
                  <a:pt x="0" y="16764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4" name="文本占位符 3"/>
          <p:cNvSpPr>
            <a:spLocks noGrp="1"/>
          </p:cNvSpPr>
          <p:nvPr>
            <p:ph type="body" idx="16386"/>
            <p:custDataLst>
              <p:tags r:id="rId4"/>
            </p:custDataLst>
          </p:nvPr>
        </p:nvSpPr>
        <p:spPr>
          <a:xfrm>
            <a:off x="6765925" y="1524000"/>
            <a:ext cx="1547495" cy="406400"/>
          </a:xfrm>
        </p:spPr>
        <p:txBody>
          <a:bodyPr/>
          <a:p>
            <a:r>
              <a:rPr lang="zh-CN" altLang="en-US"/>
              <a:t>整体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>
          <a:xfrm>
            <a:off x="6765925" y="2311400"/>
            <a:ext cx="5198745" cy="3817620"/>
          </a:xfrm>
        </p:spPr>
        <p:txBody>
          <a:bodyPr>
            <a:normAutofit lnSpcReduction="10000"/>
          </a:bodyPr>
          <a:p>
            <a:r>
              <a:rPr lang="zh-CN" altLang="en-US" sz="2000"/>
              <a:t>校园二手交易平台</a:t>
            </a:r>
            <a:r>
              <a:rPr lang="en-US" altLang="zh-CN" sz="2000"/>
              <a:t>/  </a:t>
            </a:r>
            <a:endParaRPr lang="en-US" altLang="zh-CN" sz="2000"/>
          </a:p>
          <a:p>
            <a:r>
              <a:rPr lang="en-US" altLang="en-US" sz="2000"/>
              <a:t>├──</a:t>
            </a:r>
            <a:r>
              <a:rPr lang="en-US" altLang="zh-CN" sz="2000"/>
              <a:t> </a:t>
            </a:r>
            <a:r>
              <a:rPr lang="zh-CN" altLang="en-US" sz="2000"/>
              <a:t>数据库</a:t>
            </a:r>
            <a:r>
              <a:rPr lang="en-US" altLang="zh-CN" sz="2000"/>
              <a:t>/</a:t>
            </a:r>
            <a:r>
              <a:rPr lang="zh-CN" altLang="en-US" sz="2000"/>
              <a:t>（</a:t>
            </a:r>
            <a:r>
              <a:rPr lang="en-US" altLang="zh-CN" sz="2000"/>
              <a:t>DB_School_Trade.sql</a:t>
            </a:r>
            <a:r>
              <a:rPr lang="zh-CN" altLang="en-US" sz="2000"/>
              <a:t>脚本）</a:t>
            </a:r>
            <a:r>
              <a:rPr lang="en-US" altLang="zh-CN" sz="2000"/>
              <a:t>  </a:t>
            </a:r>
            <a:endParaRPr lang="en-US" altLang="zh-CN" sz="2000"/>
          </a:p>
          <a:p>
            <a:r>
              <a:rPr lang="en-US" altLang="en-US" sz="2000"/>
              <a:t>├──</a:t>
            </a:r>
            <a:r>
              <a:rPr lang="en-US" altLang="zh-CN" sz="2000"/>
              <a:t> </a:t>
            </a:r>
            <a:r>
              <a:rPr lang="zh-CN" altLang="en-US" sz="2000"/>
              <a:t>源码</a:t>
            </a:r>
            <a:r>
              <a:rPr lang="en-US" altLang="zh-CN" sz="2000"/>
              <a:t>/  </a:t>
            </a:r>
            <a:endParaRPr lang="en-US" altLang="zh-CN" sz="2000"/>
          </a:p>
          <a:p>
            <a:r>
              <a:rPr lang="en-US" altLang="en-US" sz="2000"/>
              <a:t>│</a:t>
            </a:r>
            <a:r>
              <a:rPr lang="en-US" altLang="zh-CN" sz="2000"/>
              <a:t>   </a:t>
            </a:r>
            <a:r>
              <a:rPr lang="en-US" altLang="en-US" sz="2000"/>
              <a:t>├──</a:t>
            </a:r>
            <a:r>
              <a:rPr lang="en-US" altLang="zh-CN" sz="2000"/>
              <a:t> pic/</a:t>
            </a:r>
            <a:r>
              <a:rPr lang="zh-CN" altLang="en-US" sz="2000"/>
              <a:t>（图片资源存储目录）</a:t>
            </a:r>
            <a:r>
              <a:rPr lang="en-US" altLang="zh-CN" sz="2000"/>
              <a:t>  </a:t>
            </a:r>
            <a:endParaRPr lang="en-US" altLang="zh-CN" sz="2000"/>
          </a:p>
          <a:p>
            <a:r>
              <a:rPr lang="en-US" altLang="en-US" sz="2000"/>
              <a:t>│</a:t>
            </a:r>
            <a:r>
              <a:rPr lang="en-US" altLang="zh-CN" sz="2000"/>
              <a:t>   </a:t>
            </a:r>
            <a:r>
              <a:rPr lang="en-US" altLang="en-US" sz="2000"/>
              <a:t>├──</a:t>
            </a:r>
            <a:r>
              <a:rPr lang="en-US" altLang="zh-CN" sz="2000"/>
              <a:t> school-trade-backend/</a:t>
            </a:r>
            <a:r>
              <a:rPr lang="zh-CN" altLang="en-US" sz="2000"/>
              <a:t>（后端项目）</a:t>
            </a:r>
            <a:r>
              <a:rPr lang="en-US" altLang="zh-CN" sz="2000"/>
              <a:t>  </a:t>
            </a:r>
            <a:endParaRPr lang="en-US" altLang="zh-CN" sz="2000"/>
          </a:p>
          <a:p>
            <a:r>
              <a:rPr lang="en-US" altLang="en-US" sz="2000"/>
              <a:t>│</a:t>
            </a:r>
            <a:r>
              <a:rPr lang="en-US" altLang="zh-CN" sz="2000"/>
              <a:t>   </a:t>
            </a:r>
            <a:r>
              <a:rPr lang="en-US" altLang="en-US" sz="2000"/>
              <a:t>└──</a:t>
            </a:r>
            <a:r>
              <a:rPr lang="en-US" altLang="zh-CN" sz="2000"/>
              <a:t> school-trade-frontend/</a:t>
            </a:r>
            <a:r>
              <a:rPr lang="zh-CN" altLang="en-US" sz="2000"/>
              <a:t>（前端项目）</a:t>
            </a:r>
            <a:r>
              <a:rPr lang="en-US" altLang="zh-CN" sz="2000"/>
              <a:t>  </a:t>
            </a:r>
            <a:endParaRPr lang="en-US" altLang="zh-CN" sz="2000"/>
          </a:p>
          <a:p>
            <a:r>
              <a:rPr lang="en-US" altLang="en-US" sz="2000"/>
              <a:t>└──</a:t>
            </a:r>
            <a:r>
              <a:rPr lang="en-US" altLang="zh-CN" sz="2000"/>
              <a:t> </a:t>
            </a:r>
            <a:r>
              <a:rPr lang="zh-CN" altLang="en-US" sz="2000"/>
              <a:t>部署说明文档</a:t>
            </a:r>
            <a:r>
              <a:rPr lang="en-US" altLang="zh-CN" sz="2000"/>
              <a:t>.md</a:t>
            </a:r>
            <a:r>
              <a:rPr lang="zh-CN" altLang="en-US" sz="2000"/>
              <a:t>（环境配置及启动步骤）</a:t>
            </a:r>
            <a:r>
              <a:rPr lang="en-US" altLang="zh-CN"/>
              <a:t>  </a:t>
            </a:r>
            <a:endParaRPr lang="en-US" altLang="zh-CN"/>
          </a:p>
        </p:txBody>
      </p:sp>
    </p:spTree>
    <p:custDataLst>
      <p:tags r:id="rId6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技术架构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609600" y="1300480"/>
            <a:ext cx="3251200" cy="406400"/>
          </a:xfrm>
        </p:spPr>
        <p:txBody>
          <a:bodyPr/>
          <a:p>
            <a:r>
              <a:rPr lang="zh-CN" altLang="en-US"/>
              <a:t>前端技术栈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3"/>
            </p:custDataLst>
          </p:nvPr>
        </p:nvSpPr>
        <p:spPr>
          <a:xfrm>
            <a:off x="609600" y="1864360"/>
            <a:ext cx="3857625" cy="2459355"/>
          </a:xfrm>
        </p:spPr>
        <p:txBody>
          <a:bodyPr>
            <a:normAutofit lnSpcReduction="10000"/>
          </a:bodyPr>
          <a:p>
            <a:r>
              <a:rPr lang="zh-CN" altLang="en-US"/>
              <a:t>前端技术栈采用 Vue 与 Vue Router 框架，搭配 Element UI 作为 UI 组件，使用 Axios 进行网络请求，通过 npm + Vue CLI 作为构建工具，为用户提供良好的交互界面和操作体验。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90"/>
            <p:custDataLst>
              <p:tags r:id="rId4"/>
            </p:custDataLst>
          </p:nvPr>
        </p:nvSpPr>
        <p:spPr>
          <a:xfrm>
            <a:off x="5259070" y="1300480"/>
            <a:ext cx="3251200" cy="406400"/>
          </a:xfrm>
        </p:spPr>
        <p:txBody>
          <a:bodyPr/>
          <a:p>
            <a:r>
              <a:rPr lang="zh-CN" altLang="en-US"/>
              <a:t>架构图</a:t>
            </a:r>
            <a:endParaRPr lang="zh-CN" altLang="en-US"/>
          </a:p>
        </p:txBody>
      </p:sp>
      <p:sp>
        <p:nvSpPr>
          <p:cNvPr id="13" name="文本占位符 12"/>
          <p:cNvSpPr/>
          <p:nvPr>
            <p:ph type="body" idx="16391"/>
            <p:custDataLst>
              <p:tags r:id="rId5"/>
            </p:custDataLst>
          </p:nvPr>
        </p:nvSpPr>
        <p:spPr>
          <a:xfrm>
            <a:off x="5259070" y="1864360"/>
            <a:ext cx="6883400" cy="4210050"/>
          </a:xfrm>
        </p:spPr>
        <p:txBody>
          <a:bodyPr>
            <a:normAutofit/>
          </a:bodyPr>
          <a:p>
            <a:r>
              <a:rPr lang="en-US" altLang="zh-CN"/>
              <a:t>school-trade-frontend/  </a:t>
            </a:r>
            <a:endParaRPr lang="en-US" altLang="zh-CN"/>
          </a:p>
          <a:p>
            <a:r>
              <a:rPr lang="en-US" altLang="en-US"/>
              <a:t>├──</a:t>
            </a:r>
            <a:r>
              <a:rPr lang="en-US" altLang="zh-CN"/>
              <a:t> src/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components/</a:t>
            </a:r>
            <a:r>
              <a:rPr lang="zh-CN" altLang="en-US"/>
              <a:t>（</a:t>
            </a:r>
            <a:r>
              <a:rPr lang="en-US" altLang="zh-CN"/>
              <a:t>Vue</a:t>
            </a:r>
            <a:r>
              <a:rPr lang="zh-CN" altLang="en-US"/>
              <a:t>组件，分公共组件和页面组件）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assets/</a:t>
            </a:r>
            <a:r>
              <a:rPr lang="zh-CN" altLang="en-US"/>
              <a:t>（静态资源，如图片、样式）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router/</a:t>
            </a:r>
            <a:r>
              <a:rPr lang="zh-CN" altLang="en-US"/>
              <a:t>（路由配置，定义页面跳转规则）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api/</a:t>
            </a:r>
            <a:r>
              <a:rPr lang="zh-CN" altLang="en-US"/>
              <a:t>（</a:t>
            </a:r>
            <a:r>
              <a:rPr lang="en-US" altLang="zh-CN"/>
              <a:t>API</a:t>
            </a:r>
            <a:r>
              <a:rPr lang="zh-CN" altLang="en-US"/>
              <a:t>接口封装，调用后端接口）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utils/</a:t>
            </a:r>
            <a:r>
              <a:rPr lang="zh-CN" altLang="en-US"/>
              <a:t>（工具函数，如</a:t>
            </a:r>
            <a:r>
              <a:rPr lang="en-US" altLang="zh-CN"/>
              <a:t>Cookie</a:t>
            </a:r>
            <a:r>
              <a:rPr lang="zh-CN" altLang="en-US"/>
              <a:t>处理、日期格式化）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App.vue</a:t>
            </a:r>
            <a:r>
              <a:rPr lang="zh-CN" altLang="en-US"/>
              <a:t>（根组件）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└──</a:t>
            </a:r>
            <a:r>
              <a:rPr lang="en-US" altLang="zh-CN"/>
              <a:t> main.js</a:t>
            </a:r>
            <a:r>
              <a:rPr lang="zh-CN" altLang="en-US"/>
              <a:t>（入口文件，初始化</a:t>
            </a:r>
            <a:r>
              <a:rPr lang="en-US" altLang="zh-CN"/>
              <a:t>Vue</a:t>
            </a:r>
            <a:r>
              <a:rPr lang="zh-CN" altLang="en-US"/>
              <a:t>实例）</a:t>
            </a:r>
            <a:r>
              <a:rPr lang="en-US" altLang="zh-CN"/>
              <a:t>  </a:t>
            </a:r>
            <a:endParaRPr lang="en-US" altLang="zh-CN"/>
          </a:p>
        </p:txBody>
      </p:sp>
    </p:spTree>
    <p:custDataLst>
      <p:tags r:id="rId6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技术架构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8"/>
            <p:custDataLst>
              <p:tags r:id="rId2"/>
            </p:custDataLst>
          </p:nvPr>
        </p:nvSpPr>
        <p:spPr>
          <a:xfrm>
            <a:off x="609600" y="1336675"/>
            <a:ext cx="3251200" cy="406400"/>
          </a:xfrm>
        </p:spPr>
        <p:txBody>
          <a:bodyPr/>
          <a:p>
            <a:r>
              <a:rPr lang="zh-CN" altLang="en-US"/>
              <a:t>后端技术栈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9"/>
            <p:custDataLst>
              <p:tags r:id="rId3"/>
            </p:custDataLst>
          </p:nvPr>
        </p:nvSpPr>
        <p:spPr>
          <a:xfrm>
            <a:off x="609600" y="2193290"/>
            <a:ext cx="4310380" cy="2900680"/>
          </a:xfrm>
        </p:spPr>
        <p:txBody>
          <a:bodyPr/>
          <a:p>
            <a:r>
              <a:rPr lang="zh-CN" altLang="en-US" sz="2000"/>
              <a:t>后端技术栈以 Spring Boot 为框架，MyBatis 作为持久层，MySQL 5.7+ 为数据库，采用本地文件系统存储商品图片，保障系统的数据存储和业务逻辑处理。</a:t>
            </a:r>
            <a:endParaRPr lang="zh-CN" altLang="en-US" sz="2000"/>
          </a:p>
        </p:txBody>
      </p:sp>
      <p:sp>
        <p:nvSpPr>
          <p:cNvPr id="8" name="文本占位符 7"/>
          <p:cNvSpPr>
            <a:spLocks noGrp="1"/>
          </p:cNvSpPr>
          <p:nvPr>
            <p:ph type="body" idx="16390"/>
            <p:custDataLst>
              <p:tags r:id="rId4"/>
            </p:custDataLst>
          </p:nvPr>
        </p:nvSpPr>
        <p:spPr>
          <a:xfrm>
            <a:off x="5759450" y="1336675"/>
            <a:ext cx="3251200" cy="406400"/>
          </a:xfrm>
        </p:spPr>
        <p:txBody>
          <a:bodyPr/>
          <a:p>
            <a:r>
              <a:rPr lang="zh-CN" altLang="en-US"/>
              <a:t>架构图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91"/>
            <p:custDataLst>
              <p:tags r:id="rId5"/>
            </p:custDataLst>
          </p:nvPr>
        </p:nvSpPr>
        <p:spPr>
          <a:xfrm>
            <a:off x="5759450" y="2193290"/>
            <a:ext cx="6216015" cy="4102735"/>
          </a:xfrm>
        </p:spPr>
        <p:txBody>
          <a:bodyPr>
            <a:normAutofit/>
          </a:bodyPr>
          <a:p>
            <a:r>
              <a:rPr lang="en-US" altLang="zh-CN"/>
              <a:t>school-trade-backend/  </a:t>
            </a:r>
            <a:endParaRPr lang="en-US" altLang="zh-CN"/>
          </a:p>
          <a:p>
            <a:r>
              <a:rPr lang="en-US" altLang="en-US"/>
              <a:t>├──</a:t>
            </a:r>
            <a:r>
              <a:rPr lang="en-US" altLang="zh-CN"/>
              <a:t> src/main/java/com/shanzhu/st/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controller/</a:t>
            </a:r>
            <a:r>
              <a:rPr lang="zh-CN" altLang="en-US"/>
              <a:t>（控制器层，接收前端请求，返回响应）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service/</a:t>
            </a:r>
            <a:r>
              <a:rPr lang="zh-CN" altLang="en-US"/>
              <a:t>（业务逻辑层，处理核心业务）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mapper/</a:t>
            </a:r>
            <a:r>
              <a:rPr lang="zh-CN" altLang="en-US"/>
              <a:t>（数据访问层，与数据库交互）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entity/</a:t>
            </a:r>
            <a:r>
              <a:rPr lang="zh-CN" altLang="en-US"/>
              <a:t>（实体类，映射数据库表）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vo/</a:t>
            </a:r>
            <a:r>
              <a:rPr lang="zh-CN" altLang="en-US"/>
              <a:t>（视图对象，封装前端所需数据）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utils/</a:t>
            </a:r>
            <a:r>
              <a:rPr lang="zh-CN" altLang="en-US"/>
              <a:t>（工具类，如订单任务处理、文件上传等）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config/</a:t>
            </a:r>
            <a:r>
              <a:rPr lang="zh-CN" altLang="en-US"/>
              <a:t>（配置类，如数据库连接、跨域设置等）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├──</a:t>
            </a:r>
            <a:r>
              <a:rPr lang="en-US" altLang="zh-CN"/>
              <a:t> enums/</a:t>
            </a:r>
            <a:r>
              <a:rPr lang="zh-CN" altLang="en-US"/>
              <a:t>（枚举类，如订单状态、错误码等）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│</a:t>
            </a:r>
            <a:r>
              <a:rPr lang="en-US" altLang="zh-CN"/>
              <a:t>   </a:t>
            </a:r>
            <a:r>
              <a:rPr lang="en-US" altLang="en-US"/>
              <a:t>└──</a:t>
            </a:r>
            <a:r>
              <a:rPr lang="en-US" altLang="zh-CN"/>
              <a:t> Exception/</a:t>
            </a:r>
            <a:r>
              <a:rPr lang="zh-CN" altLang="en-US"/>
              <a:t>（异常处理，统一异常响应）</a:t>
            </a:r>
            <a:r>
              <a:rPr lang="en-US" altLang="zh-CN"/>
              <a:t>  </a:t>
            </a:r>
            <a:endParaRPr lang="en-US" altLang="zh-CN"/>
          </a:p>
          <a:p>
            <a:r>
              <a:rPr lang="en-US" altLang="en-US"/>
              <a:t>└──</a:t>
            </a:r>
            <a:r>
              <a:rPr lang="en-US" altLang="zh-CN"/>
              <a:t> src/main/resources/</a:t>
            </a:r>
            <a:r>
              <a:rPr lang="zh-CN" altLang="en-US"/>
              <a:t>（配置文件，如</a:t>
            </a:r>
            <a:r>
              <a:rPr lang="en-US" altLang="zh-CN"/>
              <a:t>application.yml</a:t>
            </a:r>
            <a:r>
              <a:rPr lang="zh-CN" altLang="en-US"/>
              <a:t>、</a:t>
            </a:r>
            <a:r>
              <a:rPr lang="en-US" altLang="zh-CN"/>
              <a:t>MyBatis</a:t>
            </a:r>
            <a:r>
              <a:rPr lang="zh-CN" altLang="en-US"/>
              <a:t>映射文件）</a:t>
            </a:r>
            <a:r>
              <a:rPr lang="en-US" altLang="zh-CN"/>
              <a:t>  </a:t>
            </a:r>
            <a:endParaRPr lang="en-US" altLang="zh-CN"/>
          </a:p>
        </p:txBody>
      </p:sp>
    </p:spTree>
    <p:custDataLst>
      <p:tags r:id="rId6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数据库设计</a:t>
            </a:r>
            <a:endParaRPr lang="zh-CN" altLang="en-US"/>
          </a:p>
        </p:txBody>
      </p:sp>
      <p:sp>
        <p:nvSpPr>
          <p:cNvPr id="3" name="装饰  1"/>
          <p:cNvSpPr>
            <a:spLocks noGrp="1"/>
          </p:cNvSpPr>
          <p:nvPr>
            <p:ph type="body" idx="16390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4" name="图片占位符 3" descr="73f7173c-d415-11f0-ab97-fadbb009d4d8"/>
          <p:cNvPicPr>
            <a:picLocks noChangeAspect="1"/>
          </p:cNvPicPr>
          <p:nvPr>
            <p:ph type="pic" idx="16391"/>
            <p:custDataLst>
              <p:tags r:id="rId3"/>
            </p:custDataLst>
          </p:nvPr>
        </p:nvPicPr>
        <p:blipFill>
          <a:blip r:embed="rId4"/>
          <a:srcRect t="651" b="651"/>
          <a:stretch>
            <a:fillRect/>
          </a:stretch>
        </p:blipFill>
        <p:spPr>
          <a:xfrm>
            <a:off x="914400" y="1828800"/>
            <a:ext cx="4724400" cy="1625600"/>
          </a:xfrm>
          <a:prstGeom prst="rect">
            <a:avLst/>
          </a:prstGeom>
        </p:spPr>
      </p:pic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核心表结构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核心表结构包含 sh_user 表，存储用户基本信息，如用户 ID、手机号等；sh_idle_item 表存储闲置商品信息；sh_order 表记录交易订单数据；sh_message 表存储商品留言互动数据。</a:t>
            </a:r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47715" y="635"/>
            <a:ext cx="6344920" cy="624840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核心功能实现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04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600" y="191135"/>
            <a:ext cx="10972800" cy="609600"/>
          </a:xfrm>
        </p:spPr>
        <p:txBody>
          <a:bodyPr/>
          <a:p>
            <a:r>
              <a:rPr lang="zh-CN" altLang="en-US"/>
              <a:t>前端关键功能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6189980" y="1322705"/>
            <a:ext cx="5181600" cy="406400"/>
          </a:xfrm>
        </p:spPr>
        <p:txBody>
          <a:bodyPr/>
          <a:p>
            <a:r>
              <a:rPr lang="zh-CN" altLang="en-US"/>
              <a:t>商品发布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3"/>
            </p:custDataLst>
          </p:nvPr>
        </p:nvSpPr>
        <p:spPr>
          <a:xfrm>
            <a:off x="6089015" y="1957705"/>
            <a:ext cx="5181600" cy="1524000"/>
          </a:xfrm>
        </p:spPr>
        <p:txBody>
          <a:bodyPr/>
          <a:p>
            <a:r>
              <a:rPr lang="zh-CN" altLang="en-US"/>
              <a:t>详细描述：前端的商品发布功能支持多图上传，基于 Element UI 的 el - upload 组件，可拖拽上传，限制 10 张图片。代码示例展示了组件的基本用法，同时有发布页面截图，含表单、图片上传区域。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8"/>
            <p:custDataLst>
              <p:tags r:id="rId4"/>
            </p:custDataLst>
          </p:nvPr>
        </p:nvSpPr>
        <p:spPr>
          <a:xfrm>
            <a:off x="6327775" y="4785995"/>
            <a:ext cx="5181600" cy="406400"/>
          </a:xfrm>
        </p:spPr>
        <p:txBody>
          <a:bodyPr/>
          <a:p>
            <a:r>
              <a:rPr lang="zh-CN" altLang="en-US"/>
              <a:t>商品分类与筛选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9"/>
            <p:custDataLst>
              <p:tags r:id="rId5"/>
            </p:custDataLst>
          </p:nvPr>
        </p:nvSpPr>
        <p:spPr>
          <a:xfrm>
            <a:off x="6327775" y="5295900"/>
            <a:ext cx="5181600" cy="1524000"/>
          </a:xfrm>
        </p:spPr>
        <p:txBody>
          <a:bodyPr/>
          <a:p>
            <a:r>
              <a:rPr lang="zh-CN" altLang="en-US"/>
              <a:t>详细描述：商品分类与筛选通过标签页切换分类，如数码、家电、图书等，结合分页加载。有首页分类筛选效果的截图，方便用户快速找到所需商品。</a:t>
            </a:r>
            <a:endParaRPr lang="zh-CN" altLang="en-US"/>
          </a:p>
        </p:txBody>
      </p:sp>
      <p:pic>
        <p:nvPicPr>
          <p:cNvPr id="10" name="图片 9" descr="屏幕截图 2025-12-09 1641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630" y="916305"/>
            <a:ext cx="5322570" cy="311277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550" y="4890770"/>
            <a:ext cx="5879465" cy="81915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后端关键功能</a:t>
            </a:r>
            <a:endParaRPr lang="zh-CN" altLang="en-US"/>
          </a:p>
        </p:txBody>
      </p:sp>
      <p:sp>
        <p:nvSpPr>
          <p:cNvPr id="3" name="装饰  1"/>
          <p:cNvSpPr>
            <a:spLocks noGrp="1"/>
          </p:cNvSpPr>
          <p:nvPr>
            <p:ph type="body" idx="16390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2"/>
            <p:custDataLst>
              <p:tags r:id="rId3"/>
            </p:custDataLst>
          </p:nvPr>
        </p:nvSpPr>
        <p:spPr>
          <a:xfrm>
            <a:off x="609600" y="1365885"/>
            <a:ext cx="5334000" cy="2692400"/>
          </a:xfrm>
        </p:spPr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4"/>
            </p:custDataLst>
          </p:nvPr>
        </p:nvSpPr>
        <p:spPr>
          <a:xfrm>
            <a:off x="751840" y="1609090"/>
            <a:ext cx="4724400" cy="406400"/>
          </a:xfrm>
        </p:spPr>
        <p:txBody>
          <a:bodyPr/>
          <a:p>
            <a:r>
              <a:rPr lang="zh-CN" altLang="en-US"/>
              <a:t>订单流程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9"/>
            <p:custDataLst>
              <p:tags r:id="rId5"/>
            </p:custDataLst>
          </p:nvPr>
        </p:nvSpPr>
        <p:spPr>
          <a:xfrm>
            <a:off x="751840" y="2143760"/>
            <a:ext cx="4724400" cy="1524000"/>
          </a:xfrm>
        </p:spPr>
        <p:txBody>
          <a:bodyPr/>
          <a:p>
            <a:r>
              <a:rPr lang="zh-CN" altLang="en-US"/>
              <a:t>详细描述：后端的订单流程负责状态管理，包括待支付、已支付、已完成等状态，同时关联用户与商品数据，确保订单信息的准确和完整。</a:t>
            </a:r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540" y="3721735"/>
            <a:ext cx="11620500" cy="285305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609600" y="465455"/>
            <a:ext cx="2620645" cy="609600"/>
          </a:xfrm>
        </p:spPr>
        <p:txBody>
          <a:bodyPr/>
          <a:p>
            <a:r>
              <a:rPr lang="zh-CN" altLang="en-US"/>
              <a:t>管理员后台</a:t>
            </a:r>
            <a:endParaRPr lang="zh-CN" altLang="en-US"/>
          </a:p>
        </p:txBody>
      </p:sp>
      <p:sp>
        <p:nvSpPr>
          <p:cNvPr id="4" name="装饰  2"/>
          <p:cNvSpPr>
            <a:spLocks noGrp="1"/>
          </p:cNvSpPr>
          <p:nvPr>
            <p:ph type="body" idx="16389"/>
            <p:custDataLst>
              <p:tags r:id="rId2"/>
            </p:custDataLst>
          </p:nvPr>
        </p:nvSpPr>
        <p:spPr>
          <a:xfrm>
            <a:off x="558800" y="1075055"/>
            <a:ext cx="50800" cy="1422400"/>
          </a:xfrm>
        </p:spPr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>
          <a:xfrm>
            <a:off x="660400" y="1260475"/>
            <a:ext cx="10820400" cy="406400"/>
          </a:xfrm>
        </p:spPr>
        <p:txBody>
          <a:bodyPr/>
          <a:p>
            <a:r>
              <a:rPr lang="zh-CN" altLang="en-US"/>
              <a:t>模块切换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4"/>
            </p:custDataLst>
          </p:nvPr>
        </p:nvSpPr>
        <p:spPr>
          <a:xfrm>
            <a:off x="660400" y="1804670"/>
            <a:ext cx="4483100" cy="914400"/>
          </a:xfrm>
        </p:spPr>
        <p:txBody>
          <a:bodyPr/>
          <a:p>
            <a:r>
              <a:rPr lang="zh-CN" altLang="en-US"/>
              <a:t>详细描述：管理员后台支持商品、订单、用户管理页面的动态加载，通过左侧菜单进行模块切换。</a:t>
            </a:r>
            <a:endParaRPr lang="zh-CN" altLang="en-US"/>
          </a:p>
        </p:txBody>
      </p:sp>
      <p:pic>
        <p:nvPicPr>
          <p:cNvPr id="8" name="内容占位符 7" descr="屏幕截图 2025-12-09 164721"/>
          <p:cNvPicPr>
            <a:picLocks noChangeAspect="1"/>
          </p:cNvPicPr>
          <p:nvPr>
            <p:ph idx="16388"/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09600" y="2856865"/>
            <a:ext cx="2298065" cy="36677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01310" y="4726305"/>
            <a:ext cx="6790690" cy="20828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8140" y="0"/>
            <a:ext cx="6706870" cy="270573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8140" y="2418080"/>
            <a:ext cx="6753860" cy="226568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系统测试与演示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05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副标题 1"/>
          <p:cNvSpPr>
            <a:spLocks noGrp="1"/>
          </p:cNvSpPr>
          <p:nvPr>
            <p:ph type="subTitle" idx="16386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6388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5" name="装饰  3"/>
          <p:cNvSpPr>
            <a:spLocks noGrp="1"/>
          </p:cNvSpPr>
          <p:nvPr>
            <p:ph type="body" idx="16399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项目背景与意义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90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02</a:t>
            </a:r>
            <a:endParaRPr lang="zh-CN" altLang="en-US"/>
          </a:p>
        </p:txBody>
      </p:sp>
      <p:sp>
        <p:nvSpPr>
          <p:cNvPr id="8" name="装饰  6"/>
          <p:cNvSpPr>
            <a:spLocks noGrp="1"/>
          </p:cNvSpPr>
          <p:nvPr>
            <p:ph type="body" idx="16400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需求分析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92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03</a:t>
            </a:r>
            <a:endParaRPr lang="zh-CN" altLang="en-US"/>
          </a:p>
        </p:txBody>
      </p:sp>
      <p:sp>
        <p:nvSpPr>
          <p:cNvPr id="11" name="装饰  9"/>
          <p:cNvSpPr>
            <a:spLocks noGrp="1"/>
          </p:cNvSpPr>
          <p:nvPr>
            <p:ph type="body" idx="16401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系统设计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4"/>
            <p:custDataLst>
              <p:tags r:id="rId12"/>
            </p:custDataLst>
          </p:nvPr>
        </p:nvSpPr>
        <p:spPr/>
        <p:txBody>
          <a:bodyPr/>
          <a:p>
            <a:r>
              <a:rPr lang="zh-CN" altLang="en-US"/>
              <a:t>04</a:t>
            </a:r>
            <a:endParaRPr lang="zh-CN" altLang="en-US"/>
          </a:p>
        </p:txBody>
      </p:sp>
      <p:sp>
        <p:nvSpPr>
          <p:cNvPr id="14" name="装饰  2"/>
          <p:cNvSpPr>
            <a:spLocks noGrp="1"/>
          </p:cNvSpPr>
          <p:nvPr>
            <p:ph type="body" idx="16402"/>
            <p:custDataLst>
              <p:tags r:id="rId13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3"/>
            <p:custDataLst>
              <p:tags r:id="rId14"/>
            </p:custDataLst>
          </p:nvPr>
        </p:nvSpPr>
        <p:spPr/>
        <p:txBody>
          <a:bodyPr/>
          <a:p>
            <a:r>
              <a:rPr lang="zh-CN" altLang="en-US"/>
              <a:t>核心功能实现</a:t>
            </a:r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6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05</a:t>
            </a:r>
            <a:endParaRPr lang="zh-CN" altLang="en-US"/>
          </a:p>
        </p:txBody>
      </p:sp>
      <p:sp>
        <p:nvSpPr>
          <p:cNvPr id="17" name="装饰  5"/>
          <p:cNvSpPr>
            <a:spLocks noGrp="1"/>
          </p:cNvSpPr>
          <p:nvPr>
            <p:ph type="body" idx="16403"/>
            <p:custDataLst>
              <p:tags r:id="rId16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5"/>
            <p:custDataLst>
              <p:tags r:id="rId17"/>
            </p:custDataLst>
          </p:nvPr>
        </p:nvSpPr>
        <p:spPr/>
        <p:txBody>
          <a:bodyPr/>
          <a:p>
            <a:r>
              <a:rPr lang="zh-CN" altLang="en-US"/>
              <a:t>系统测试与演示</a:t>
            </a:r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8"/>
            <p:custDataLst>
              <p:tags r:id="rId18"/>
            </p:custDataLst>
          </p:nvPr>
        </p:nvSpPr>
        <p:spPr/>
        <p:txBody>
          <a:bodyPr/>
          <a:p>
            <a:r>
              <a:rPr lang="zh-CN" altLang="en-US"/>
              <a:t>06</a:t>
            </a:r>
            <a:endParaRPr lang="zh-CN" altLang="en-US"/>
          </a:p>
        </p:txBody>
      </p:sp>
      <p:sp>
        <p:nvSpPr>
          <p:cNvPr id="20" name="装饰  8"/>
          <p:cNvSpPr>
            <a:spLocks noGrp="1"/>
          </p:cNvSpPr>
          <p:nvPr>
            <p:ph type="body" idx="16404"/>
            <p:custDataLst>
              <p:tags r:id="rId19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7"/>
            <p:custDataLst>
              <p:tags r:id="rId20"/>
            </p:custDataLst>
          </p:nvPr>
        </p:nvSpPr>
        <p:spPr/>
        <p:txBody>
          <a:bodyPr/>
          <a:p>
            <a:r>
              <a:rPr lang="zh-CN" altLang="en-US"/>
              <a:t>总结与展望</a:t>
            </a:r>
            <a:endParaRPr lang="zh-CN" altLang="en-US"/>
          </a:p>
        </p:txBody>
      </p:sp>
    </p:spTree>
    <p:custDataLst>
      <p:tags r:id="rId2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项目环境</a:t>
            </a:r>
            <a:endParaRPr lang="zh-CN" altLang="en-US"/>
          </a:p>
        </p:txBody>
      </p:sp>
      <p:pic>
        <p:nvPicPr>
          <p:cNvPr id="3" name="内容占位符 2" descr="72351dcb-d415-11f0-b10b-22cb3839b150"/>
          <p:cNvPicPr>
            <a:picLocks noChangeAspect="1"/>
          </p:cNvPicPr>
          <p:nvPr>
            <p:ph idx="16395"/>
            <p:custDataLst>
              <p:tags r:id="rId2"/>
            </p:custDataLst>
          </p:nvPr>
        </p:nvPicPr>
        <p:blipFill>
          <a:blip r:embed="rId3"/>
          <a:srcRect r="14516"/>
          <a:stretch>
            <a:fillRect/>
          </a:stretch>
        </p:blipFill>
        <p:spPr>
          <a:xfrm>
            <a:off x="7543800" y="1524000"/>
            <a:ext cx="4038600" cy="4724400"/>
          </a:xfrm>
          <a:custGeom>
            <a:avLst/>
            <a:gdLst>
              <a:gd name="connisteX0" fmla="*/ 0 w 4038600"/>
              <a:gd name="connsiteY0" fmla="*/ 0 h 4724400"/>
              <a:gd name="connisteX1" fmla="*/ 3835400 w 4038600"/>
              <a:gd name="connsiteY1" fmla="*/ 0 h 4724400"/>
              <a:gd name="connisteX2" fmla="*/ 4038600 w 4038600"/>
              <a:gd name="connsiteY2" fmla="*/ 203200 h 4724400"/>
              <a:gd name="connisteX3" fmla="*/ 4038600 w 4038600"/>
              <a:gd name="connsiteY3" fmla="*/ 4521200 h 4724400"/>
              <a:gd name="connisteX4" fmla="*/ 3835400 w 4038600"/>
              <a:gd name="connsiteY4" fmla="*/ 4724400 h 4724400"/>
              <a:gd name="connisteX5" fmla="*/ 0 w 4038600"/>
              <a:gd name="connsiteY5" fmla="*/ 4724400 h 4724400"/>
              <a:gd name="connisteX6" fmla="*/ 0 w 40386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4038600" h="4724400">
                <a:moveTo>
                  <a:pt x="0" y="0"/>
                </a:moveTo>
                <a:lnTo>
                  <a:pt x="3835400" y="0"/>
                </a:lnTo>
                <a:cubicBezTo>
                  <a:pt x="3947624" y="0"/>
                  <a:pt x="4038600" y="90976"/>
                  <a:pt x="4038600" y="203200"/>
                </a:cubicBezTo>
                <a:lnTo>
                  <a:pt x="4038600" y="4521200"/>
                </a:lnTo>
                <a:cubicBezTo>
                  <a:pt x="4038600" y="4633424"/>
                  <a:pt x="3947624" y="4724400"/>
                  <a:pt x="38354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6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>
          <a:xfrm>
            <a:off x="1066800" y="1830070"/>
            <a:ext cx="1600200" cy="406400"/>
          </a:xfrm>
        </p:spPr>
        <p:txBody>
          <a:bodyPr/>
          <a:p>
            <a:r>
              <a:rPr lang="zh-CN" altLang="en-US"/>
              <a:t>前端环境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6"/>
            </p:custDataLst>
          </p:nvPr>
        </p:nvSpPr>
        <p:spPr>
          <a:xfrm>
            <a:off x="3157220" y="1830070"/>
            <a:ext cx="1600200" cy="406400"/>
          </a:xfrm>
        </p:spPr>
        <p:txBody>
          <a:bodyPr/>
          <a:p>
            <a:r>
              <a:rPr lang="zh-CN" altLang="en-US"/>
              <a:t>后端环境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90"/>
            <p:custDataLst>
              <p:tags r:id="rId7"/>
            </p:custDataLst>
          </p:nvPr>
        </p:nvSpPr>
        <p:spPr>
          <a:xfrm>
            <a:off x="3157220" y="2347595"/>
            <a:ext cx="1600200" cy="3752850"/>
          </a:xfrm>
        </p:spPr>
        <p:txBody>
          <a:bodyPr>
            <a:noAutofit/>
          </a:bodyPr>
          <a:p>
            <a:r>
              <a:rPr lang="zh-CN" altLang="en-US" sz="1700"/>
              <a:t>详细描述基于</a:t>
            </a:r>
            <a:r>
              <a:rPr lang="en-US" altLang="zh-CN" sz="1700"/>
              <a:t> JDK 1.8</a:t>
            </a:r>
            <a:r>
              <a:rPr lang="zh-CN" altLang="en-US" sz="1700"/>
              <a:t>、</a:t>
            </a:r>
            <a:r>
              <a:rPr lang="en-US" altLang="zh-CN" sz="1700"/>
              <a:t>Maven 3.6.1 </a:t>
            </a:r>
            <a:r>
              <a:rPr lang="zh-CN" altLang="en-US" sz="1700"/>
              <a:t>构建，采用</a:t>
            </a:r>
            <a:r>
              <a:rPr lang="en-US" altLang="zh-CN" sz="1700"/>
              <a:t> Spring Boot  </a:t>
            </a:r>
            <a:r>
              <a:rPr lang="zh-CN" altLang="en-US" sz="1700"/>
              <a:t>框架（内置</a:t>
            </a:r>
            <a:r>
              <a:rPr lang="en-US" altLang="zh-CN" sz="1700"/>
              <a:t> Tomcat</a:t>
            </a:r>
            <a:r>
              <a:rPr lang="zh-CN" altLang="en-US" sz="1700"/>
              <a:t>），通过</a:t>
            </a:r>
            <a:r>
              <a:rPr lang="en-US" altLang="zh-CN" sz="1700"/>
              <a:t> IDEA </a:t>
            </a:r>
            <a:r>
              <a:rPr lang="zh-CN" altLang="en-US" sz="1700"/>
              <a:t>运行主类启动，核心依赖包含</a:t>
            </a:r>
            <a:r>
              <a:rPr lang="en-US" altLang="zh-CN" sz="1700"/>
              <a:t> MyBatis</a:t>
            </a:r>
            <a:r>
              <a:rPr lang="zh-CN" altLang="en-US" sz="1700"/>
              <a:t>、</a:t>
            </a:r>
            <a:r>
              <a:rPr lang="en-US" altLang="zh-CN" sz="1700"/>
              <a:t>Lombok </a:t>
            </a:r>
            <a:r>
              <a:rPr lang="zh-CN" altLang="en-US" sz="1700"/>
              <a:t>等</a:t>
            </a:r>
            <a:endParaRPr lang="zh-CN" altLang="en-US" sz="1700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2"/>
            <p:custDataLst>
              <p:tags r:id="rId8"/>
            </p:custDataLst>
          </p:nvPr>
        </p:nvSpPr>
        <p:spPr>
          <a:xfrm>
            <a:off x="5486400" y="1830070"/>
            <a:ext cx="1600200" cy="406400"/>
          </a:xfrm>
        </p:spPr>
        <p:txBody>
          <a:bodyPr/>
          <a:p>
            <a:r>
              <a:rPr lang="zh-CN" altLang="en-US"/>
              <a:t>数据库环境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3"/>
            <p:custDataLst>
              <p:tags r:id="rId9"/>
            </p:custDataLst>
          </p:nvPr>
        </p:nvSpPr>
        <p:spPr>
          <a:xfrm>
            <a:off x="5486400" y="2347595"/>
            <a:ext cx="1600200" cy="3900170"/>
          </a:xfrm>
        </p:spPr>
        <p:txBody>
          <a:bodyPr>
            <a:noAutofit/>
          </a:bodyPr>
          <a:p>
            <a:r>
              <a:rPr lang="zh-CN" altLang="en-US" sz="1700"/>
              <a:t>采用</a:t>
            </a:r>
            <a:r>
              <a:rPr lang="en-US" altLang="zh-CN" sz="1700"/>
              <a:t> MySQL 8.0.22</a:t>
            </a:r>
            <a:r>
              <a:rPr lang="zh-CN" altLang="en-US" sz="1700"/>
              <a:t>，字符集设为</a:t>
            </a:r>
            <a:r>
              <a:rPr lang="en-US" altLang="zh-CN" sz="1700"/>
              <a:t> utf8mb4</a:t>
            </a:r>
            <a:r>
              <a:rPr lang="zh-CN" altLang="en-US" sz="1700"/>
              <a:t>，通过</a:t>
            </a:r>
            <a:r>
              <a:rPr lang="en-US" altLang="zh-CN" sz="1700"/>
              <a:t> Navicat/MySQL Workbench </a:t>
            </a:r>
            <a:r>
              <a:rPr lang="zh-CN" altLang="en-US" sz="1700"/>
              <a:t>管理，执行</a:t>
            </a:r>
            <a:r>
              <a:rPr lang="en-US" altLang="zh-CN" sz="1700"/>
              <a:t> DB_School_Trade.sql </a:t>
            </a:r>
            <a:r>
              <a:rPr lang="zh-CN" altLang="en-US" sz="1700"/>
              <a:t>脚本初始化表结构和测试数据。</a:t>
            </a:r>
            <a:endParaRPr lang="zh-CN" altLang="en-US" sz="1700"/>
          </a:p>
        </p:txBody>
      </p:sp>
      <p:sp>
        <p:nvSpPr>
          <p:cNvPr id="14" name="文本占位符 13"/>
          <p:cNvSpPr/>
          <p:nvPr>
            <p:ph type="body" idx="16387"/>
            <p:custDataLst>
              <p:tags r:id="rId10"/>
            </p:custDataLst>
          </p:nvPr>
        </p:nvSpPr>
        <p:spPr>
          <a:xfrm>
            <a:off x="1066800" y="2347595"/>
            <a:ext cx="1600200" cy="3531235"/>
          </a:xfrm>
        </p:spPr>
        <p:txBody>
          <a:bodyPr>
            <a:noAutofit/>
          </a:bodyPr>
          <a:p>
            <a:r>
              <a:rPr lang="zh-CN" altLang="en-US" sz="1800"/>
              <a:t>基于</a:t>
            </a:r>
            <a:r>
              <a:rPr lang="en-US" altLang="zh-CN" sz="1800"/>
              <a:t> Node.js 14.x </a:t>
            </a:r>
            <a:r>
              <a:rPr lang="zh-CN" altLang="en-US" sz="1800"/>
              <a:t>版本运行，通过</a:t>
            </a:r>
            <a:r>
              <a:rPr lang="en-US" altLang="zh-CN" sz="1800"/>
              <a:t> npm </a:t>
            </a:r>
            <a:r>
              <a:rPr lang="zh-CN" altLang="en-US" sz="1800"/>
              <a:t>管理</a:t>
            </a:r>
            <a:r>
              <a:rPr lang="en-US" altLang="zh-CN" sz="1800"/>
              <a:t> Vue </a:t>
            </a:r>
            <a:r>
              <a:rPr lang="zh-CN" altLang="en-US" sz="1800"/>
              <a:t>、</a:t>
            </a:r>
            <a:r>
              <a:rPr lang="en-US" altLang="zh-CN" sz="1800"/>
              <a:t>Element UI </a:t>
            </a:r>
            <a:r>
              <a:rPr lang="zh-CN" altLang="en-US" sz="1800"/>
              <a:t>等依赖，在</a:t>
            </a:r>
            <a:r>
              <a:rPr lang="en-US" altLang="zh-CN" sz="1800"/>
              <a:t> Chrome/Firefox </a:t>
            </a:r>
            <a:r>
              <a:rPr lang="zh-CN" altLang="en-US" sz="1800"/>
              <a:t>浏览器调试，执行</a:t>
            </a:r>
            <a:r>
              <a:rPr lang="en-US" altLang="zh-CN" sz="1800"/>
              <a:t> npm run dev </a:t>
            </a:r>
            <a:r>
              <a:rPr lang="zh-CN" altLang="en-US" sz="1800"/>
              <a:t>即可启动</a:t>
            </a:r>
            <a:r>
              <a:rPr lang="zh-CN" altLang="en-US" sz="1900"/>
              <a:t>本地前端服务。</a:t>
            </a:r>
            <a:endParaRPr lang="zh-CN" altLang="en-US" sz="1900"/>
          </a:p>
        </p:txBody>
      </p:sp>
    </p:spTree>
    <p:custDataLst>
      <p:tags r:id="rId1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核心流程演示</a:t>
            </a:r>
            <a:endParaRPr lang="zh-CN" altLang="en-US"/>
          </a:p>
        </p:txBody>
      </p:sp>
      <p:sp>
        <p:nvSpPr>
          <p:cNvPr id="3" name="装饰  1"/>
          <p:cNvSpPr>
            <a:spLocks noGrp="1"/>
          </p:cNvSpPr>
          <p:nvPr>
            <p:ph type="body" idx="16394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p>
            <a:r>
              <a:rPr lang="zh-CN" altLang="en-US" sz="1900"/>
              <a:t>用户注册登录</a:t>
            </a:r>
            <a:endParaRPr lang="zh-CN" altLang="en-US" sz="1900"/>
          </a:p>
        </p:txBody>
      </p:sp>
      <p:sp>
        <p:nvSpPr>
          <p:cNvPr id="7" name="装饰  5"/>
          <p:cNvSpPr>
            <a:spLocks noGrp="1"/>
          </p:cNvSpPr>
          <p:nvPr>
            <p:ph type="body" idx="16396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5"/>
            </p:custDataLst>
          </p:nvPr>
        </p:nvSpPr>
        <p:spPr/>
        <p:txBody>
          <a:bodyPr/>
          <a:p>
            <a:r>
              <a:rPr lang="zh-CN" altLang="en-US" sz="1900"/>
              <a:t>用户发布商品</a:t>
            </a:r>
            <a:endParaRPr lang="zh-CN" altLang="en-US" sz="1900"/>
          </a:p>
        </p:txBody>
      </p:sp>
      <p:sp>
        <p:nvSpPr>
          <p:cNvPr id="11" name="装饰  9"/>
          <p:cNvSpPr>
            <a:spLocks noGrp="1"/>
          </p:cNvSpPr>
          <p:nvPr>
            <p:ph type="body" idx="16398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0"/>
            <p:custDataLst>
              <p:tags r:id="rId7"/>
            </p:custDataLst>
          </p:nvPr>
        </p:nvSpPr>
        <p:spPr/>
        <p:txBody>
          <a:bodyPr/>
          <a:p>
            <a:r>
              <a:rPr lang="zh-CN" altLang="en-US" sz="1900"/>
              <a:t>用户浏览与下单</a:t>
            </a:r>
            <a:endParaRPr lang="zh-CN" altLang="en-US" sz="1900"/>
          </a:p>
        </p:txBody>
      </p:sp>
      <p:sp>
        <p:nvSpPr>
          <p:cNvPr id="15" name="装饰  3"/>
          <p:cNvSpPr>
            <a:spLocks noGrp="1"/>
          </p:cNvSpPr>
          <p:nvPr>
            <p:ph type="body" idx="16400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2"/>
            <p:custDataLst>
              <p:tags r:id="rId9"/>
            </p:custDataLst>
          </p:nvPr>
        </p:nvSpPr>
        <p:spPr/>
        <p:txBody>
          <a:bodyPr>
            <a:normAutofit fontScale="80000"/>
          </a:bodyPr>
          <a:p>
            <a:r>
              <a:rPr lang="zh-CN" altLang="en-US"/>
              <a:t>管理员审核与管理</a:t>
            </a:r>
            <a:endParaRPr lang="zh-CN" altLang="en-US"/>
          </a:p>
        </p:txBody>
      </p:sp>
      <p:pic>
        <p:nvPicPr>
          <p:cNvPr id="20" name="图片占位符 19"/>
          <p:cNvPicPr>
            <a:picLocks noChangeAspect="1"/>
          </p:cNvPicPr>
          <p:nvPr>
            <p:ph type="pic" idx="16395"/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3403600" y="1602105"/>
            <a:ext cx="2540000" cy="2052955"/>
          </a:xfrm>
          <a:prstGeom prst="rect">
            <a:avLst/>
          </a:prstGeom>
        </p:spPr>
      </p:pic>
      <p:pic>
        <p:nvPicPr>
          <p:cNvPr id="22" name="图片占位符 21" descr="屏幕截图 2025-12-09 164130"/>
          <p:cNvPicPr>
            <a:picLocks noChangeAspect="1"/>
          </p:cNvPicPr>
          <p:nvPr>
            <p:ph type="pic" idx="16397"/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9042400" y="1776730"/>
            <a:ext cx="2540000" cy="1703070"/>
          </a:xfrm>
          <a:prstGeom prst="rect">
            <a:avLst/>
          </a:prstGeom>
        </p:spPr>
      </p:pic>
      <p:pic>
        <p:nvPicPr>
          <p:cNvPr id="28" name="图片占位符 27" descr="屏幕截图 2025-12-09 165416"/>
          <p:cNvPicPr>
            <a:picLocks noChangeAspect="1"/>
          </p:cNvPicPr>
          <p:nvPr>
            <p:ph type="pic" idx="16399"/>
            <p:custDataLst>
              <p:tags r:id="rId14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3659505" y="4038600"/>
            <a:ext cx="2027555" cy="2209800"/>
          </a:xfrm>
          <a:prstGeom prst="rect">
            <a:avLst/>
          </a:prstGeom>
        </p:spPr>
      </p:pic>
      <p:pic>
        <p:nvPicPr>
          <p:cNvPr id="30" name="图片占位符 29" descr="屏幕截图 2025-12-09 165448"/>
          <p:cNvPicPr>
            <a:picLocks noChangeAspect="1"/>
          </p:cNvPicPr>
          <p:nvPr>
            <p:ph type="pic" idx="16401"/>
            <p:custDataLst>
              <p:tags r:id="rId16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9042400" y="4593590"/>
            <a:ext cx="2540000" cy="1098550"/>
          </a:xfrm>
          <a:prstGeom prst="rect">
            <a:avLst/>
          </a:prstGeom>
        </p:spPr>
      </p:pic>
    </p:spTree>
    <p:custDataLst>
      <p:tags r:id="rId18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1"/>
            </p:custDataLst>
          </p:nvPr>
        </p:nvSpPr>
        <p:spPr/>
        <p:txBody>
          <a:bodyPr>
            <a:normAutofit/>
          </a:bodyPr>
          <a:p>
            <a:r>
              <a:rPr lang="zh-CN" altLang="en-US"/>
              <a:t>总结与展望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/>
        <p:txBody>
          <a:bodyPr/>
          <a:p>
            <a:r>
              <a:rPr lang="en-US" altLang="en-US"/>
              <a:t>06</a:t>
            </a:r>
            <a:endParaRPr lang="en-US" altLang="en-US"/>
          </a:p>
        </p:txBody>
      </p:sp>
    </p:spTree>
    <p:custDataLst>
      <p:tags r:id="rId3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  <p:pic>
        <p:nvPicPr>
          <p:cNvPr id="3" name="内容占位符 2" descr="741a1472-d415-11f0-b561-b6798d0f6fc4"/>
          <p:cNvPicPr>
            <a:picLocks noChangeAspect="1"/>
          </p:cNvPicPr>
          <p:nvPr>
            <p:ph idx="16390"/>
            <p:custDataLst>
              <p:tags r:id="rId2"/>
            </p:custDataLst>
          </p:nvPr>
        </p:nvPicPr>
        <p:blipFill>
          <a:blip r:embed="rId3"/>
          <a:srcRect t="1476" b="1476"/>
          <a:stretch>
            <a:fillRect/>
          </a:stretch>
        </p:blipFill>
        <p:spPr>
          <a:xfrm>
            <a:off x="609600" y="609600"/>
            <a:ext cx="10972800" cy="2641600"/>
          </a:xfrm>
          <a:custGeom>
            <a:avLst/>
            <a:gdLst>
              <a:gd name="connisteX0" fmla="*/ 0 w 10972800"/>
              <a:gd name="connsiteY0" fmla="*/ 203200 h 2641600"/>
              <a:gd name="connisteX1" fmla="*/ 203200 w 10972800"/>
              <a:gd name="connsiteY1" fmla="*/ 0 h 2641600"/>
              <a:gd name="connisteX2" fmla="*/ 10769600 w 10972800"/>
              <a:gd name="connsiteY2" fmla="*/ 0 h 2641600"/>
              <a:gd name="connisteX3" fmla="*/ 10972800 w 10972800"/>
              <a:gd name="connsiteY3" fmla="*/ 203200 h 2641600"/>
              <a:gd name="connisteX4" fmla="*/ 10972800 w 10972800"/>
              <a:gd name="connsiteY4" fmla="*/ 2438400 h 2641600"/>
              <a:gd name="connisteX5" fmla="*/ 10769600 w 10972800"/>
              <a:gd name="connsiteY5" fmla="*/ 2641600 h 2641600"/>
              <a:gd name="connisteX6" fmla="*/ 203200 w 10972800"/>
              <a:gd name="connsiteY6" fmla="*/ 2641600 h 2641600"/>
              <a:gd name="connisteX7" fmla="*/ 0 w 10972800"/>
              <a:gd name="connsiteY7" fmla="*/ 2438400 h 2641600"/>
              <a:gd name="connisteX8" fmla="*/ 0 w 10972800"/>
              <a:gd name="connsiteY8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09728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10769600" y="0"/>
                </a:lnTo>
                <a:cubicBezTo>
                  <a:pt x="10881824" y="0"/>
                  <a:pt x="10972800" y="90976"/>
                  <a:pt x="10972800" y="203200"/>
                </a:cubicBezTo>
                <a:lnTo>
                  <a:pt x="10972800" y="2438400"/>
                </a:lnTo>
                <a:cubicBezTo>
                  <a:pt x="10972800" y="2550624"/>
                  <a:pt x="10881824" y="2641600"/>
                  <a:pt x="10769600" y="2641600"/>
                </a:cubicBezTo>
                <a:lnTo>
                  <a:pt x="203200" y="2641600"/>
                </a:lnTo>
                <a:cubicBezTo>
                  <a:pt x="90976" y="2641600"/>
                  <a:pt x="0" y="2550624"/>
                  <a:pt x="0" y="24384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4" name="文本占位符 3"/>
          <p:cNvSpPr>
            <a:spLocks noGrp="1"/>
          </p:cNvSpPr>
          <p:nvPr>
            <p:ph type="body" idx="16386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完成核心功能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本校园二手交易平台完成了商品交易全流程，涵盖用户端的商品发布、浏览、下单等操作，以及管理员端的后台管理，如商品审核、订单管理等，实现了系统的核心业务功能。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8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技术亮点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9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该平台采用前后端分离架构，前端运用 Vue 等技术实现响应式 UI 设计，后端使用 Spring Boot 等，同时具备完善的数据交互逻辑，提升了系统的开发效率和可维护性。</a:t>
            </a:r>
            <a:endParaRPr lang="zh-CN" altLang="en-US"/>
          </a:p>
        </p:txBody>
      </p:sp>
    </p:spTree>
    <p:custDataLst>
      <p:tags r:id="rId8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不足与展望</a:t>
            </a:r>
            <a:endParaRPr lang="zh-CN" altLang="en-US"/>
          </a:p>
        </p:txBody>
      </p:sp>
      <p:sp>
        <p:nvSpPr>
          <p:cNvPr id="3" name="装饰  1"/>
          <p:cNvSpPr>
            <a:spLocks noGrp="1"/>
          </p:cNvSpPr>
          <p:nvPr>
            <p:ph type="body" idx="1640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6388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不足：支付功能依赖模拟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5"/>
            </p:custDataLst>
          </p:nvPr>
        </p:nvSpPr>
        <p:spPr/>
        <p:txBody>
          <a:bodyPr>
            <a:normAutofit fontScale="60000"/>
          </a:bodyPr>
          <a:p>
            <a:r>
              <a:rPr lang="zh-CN" altLang="en-US"/>
              <a:t>目前平台的支付功能采用模拟方式，无法实现真实的资金流转，这在一定程度上影响了用户的交易体验和系统的实用性，需要进一步改进以满足用户的实际需求。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402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91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02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不足：消息通知实时性待优化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90"/>
            <p:custDataLst>
              <p:tags r:id="rId9"/>
            </p:custDataLst>
          </p:nvPr>
        </p:nvSpPr>
        <p:spPr/>
        <p:txBody>
          <a:bodyPr>
            <a:normAutofit fontScale="60000"/>
          </a:bodyPr>
          <a:p>
            <a:r>
              <a:rPr lang="zh-CN" altLang="en-US"/>
              <a:t>平台的消息通知实时性存在不足，可能导致用户不能及时获取商品留言、订单状态更新等重要信息，降低了用户的使用效率和交易的及时性。</a:t>
            </a:r>
            <a:endParaRPr lang="zh-CN" altLang="en-US"/>
          </a:p>
        </p:txBody>
      </p:sp>
      <p:sp>
        <p:nvSpPr>
          <p:cNvPr id="11" name="装饰  9"/>
          <p:cNvSpPr>
            <a:spLocks noGrp="1"/>
          </p:cNvSpPr>
          <p:nvPr>
            <p:ph type="body" idx="16403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4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03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2"/>
            <p:custDataLst>
              <p:tags r:id="rId12"/>
            </p:custDataLst>
          </p:nvPr>
        </p:nvSpPr>
        <p:spPr/>
        <p:txBody>
          <a:bodyPr/>
          <a:p>
            <a:r>
              <a:rPr lang="zh-CN" altLang="en-US"/>
              <a:t>展望：接入真实支付接口</a:t>
            </a:r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3"/>
            <p:custDataLst>
              <p:tags r:id="rId13"/>
            </p:custDataLst>
          </p:nvPr>
        </p:nvSpPr>
        <p:spPr/>
        <p:txBody>
          <a:bodyPr>
            <a:normAutofit fontScale="60000"/>
          </a:bodyPr>
          <a:p>
            <a:r>
              <a:rPr lang="zh-CN" altLang="en-US"/>
              <a:t>未来计划接入真实支付接口，让用户能够进行安全、便捷的资金交易，提升交易的真实性和可信度，进一步完善商品交易全流程，为用户提供更好的服务。</a:t>
            </a:r>
            <a:endParaRPr lang="zh-CN" altLang="en-US"/>
          </a:p>
        </p:txBody>
      </p:sp>
      <p:sp>
        <p:nvSpPr>
          <p:cNvPr id="15" name="装饰  3"/>
          <p:cNvSpPr>
            <a:spLocks noGrp="1"/>
          </p:cNvSpPr>
          <p:nvPr>
            <p:ph type="body" idx="16404"/>
            <p:custDataLst>
              <p:tags r:id="rId14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7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04</a:t>
            </a:r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5"/>
            <p:custDataLst>
              <p:tags r:id="rId16"/>
            </p:custDataLst>
          </p:nvPr>
        </p:nvSpPr>
        <p:spPr/>
        <p:txBody>
          <a:bodyPr/>
          <a:p>
            <a:r>
              <a:rPr lang="zh-CN" altLang="en-US"/>
              <a:t>展望：增加校园地图定位</a:t>
            </a:r>
            <a:endParaRPr lang="zh-CN" altLang="en-US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6"/>
            <p:custDataLst>
              <p:tags r:id="rId17"/>
            </p:custDataLst>
          </p:nvPr>
        </p:nvSpPr>
        <p:spPr/>
        <p:txBody>
          <a:bodyPr>
            <a:normAutofit fontScale="60000"/>
          </a:bodyPr>
          <a:p>
            <a:r>
              <a:rPr lang="zh-CN" altLang="en-US"/>
              <a:t>考虑增加校园地图定位功能，方便用户查找附近的交易商品和交易对象，结合校园场景特点，提高交易的便捷性和效率，增强平台的校园适配性。</a:t>
            </a:r>
            <a:endParaRPr lang="zh-CN" altLang="en-US"/>
          </a:p>
        </p:txBody>
      </p:sp>
      <p:sp>
        <p:nvSpPr>
          <p:cNvPr id="19" name="装饰  7"/>
          <p:cNvSpPr>
            <a:spLocks noGrp="1"/>
          </p:cNvSpPr>
          <p:nvPr>
            <p:ph type="body" idx="16405"/>
            <p:custDataLst>
              <p:tags r:id="rId18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idx="16400"/>
            <p:custDataLst>
              <p:tags r:id="rId19"/>
            </p:custDataLst>
          </p:nvPr>
        </p:nvSpPr>
        <p:spPr/>
        <p:txBody>
          <a:bodyPr/>
          <a:p>
            <a:r>
              <a:rPr lang="zh-CN" altLang="en-US"/>
              <a:t>05</a:t>
            </a:r>
            <a:endParaRPr lang="zh-CN" altLang="en-US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8"/>
            <p:custDataLst>
              <p:tags r:id="rId20"/>
            </p:custDataLst>
          </p:nvPr>
        </p:nvSpPr>
        <p:spPr/>
        <p:txBody>
          <a:bodyPr/>
          <a:p>
            <a:r>
              <a:rPr lang="zh-CN" altLang="en-US"/>
              <a:t>展望：开发移动端 APP</a:t>
            </a:r>
            <a:endParaRPr lang="zh-CN" altLang="en-US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9"/>
            <p:custDataLst>
              <p:tags r:id="rId21"/>
            </p:custDataLst>
          </p:nvPr>
        </p:nvSpPr>
        <p:spPr/>
        <p:txBody>
          <a:bodyPr>
            <a:normAutofit fontScale="60000"/>
          </a:bodyPr>
          <a:p>
            <a:r>
              <a:rPr lang="zh-CN" altLang="en-US"/>
              <a:t>后续打算开发移动端 APP，满足用户随时随地进行商品交易的需求，扩大平台的使用范围和用户群体，提升用户的使用体验和平台的竞争力。</a:t>
            </a:r>
            <a:endParaRPr lang="zh-CN" altLang="en-US"/>
          </a:p>
        </p:txBody>
      </p:sp>
    </p:spTree>
    <p:custDataLst>
      <p:tags r:id="rId22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ubtitle 8"/>
          <p:cNvSpPr>
            <a:spLocks noGrp="1"/>
          </p:cNvSpPr>
          <p:nvPr>
            <p:ph type="body" idx="16386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THE END</a:t>
            </a:r>
            <a:endParaRPr lang="zh-CN" altLang="en-US"/>
          </a:p>
        </p:txBody>
      </p:sp>
      <p:sp>
        <p:nvSpPr>
          <p:cNvPr id="3" name="标题 1"/>
          <p:cNvSpPr>
            <a:spLocks noGrp="1"/>
          </p:cNvSpPr>
          <p:nvPr>
            <p:ph type="ctrTitle" idx="16385"/>
            <p:custDataLst>
              <p:tags r:id="rId2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/>
              <a:t>谢谢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项目背景与意义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01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背景</a:t>
            </a:r>
            <a:endParaRPr lang="zh-CN" altLang="en-US"/>
          </a:p>
        </p:txBody>
      </p:sp>
      <p:pic>
        <p:nvPicPr>
          <p:cNvPr id="3" name="内容占位符 2" descr="75084de2-d415-11f0-965a-26db64cb2056"/>
          <p:cNvPicPr>
            <a:picLocks noChangeAspect="1"/>
          </p:cNvPicPr>
          <p:nvPr>
            <p:ph idx="16392"/>
            <p:custDataLst>
              <p:tags r:id="rId2"/>
            </p:custDataLst>
          </p:nvPr>
        </p:nvPicPr>
        <p:blipFill>
          <a:blip r:embed="rId3"/>
          <a:srcRect l="263" r="263"/>
          <a:stretch>
            <a:fillRect/>
          </a:stretch>
        </p:blipFill>
        <p:spPr>
          <a:xfrm>
            <a:off x="609600" y="609600"/>
            <a:ext cx="4038600" cy="5638800"/>
          </a:xfrm>
          <a:custGeom>
            <a:avLst/>
            <a:gdLst>
              <a:gd name="connisteX0" fmla="*/ 0 w 4038600"/>
              <a:gd name="connsiteY0" fmla="*/ 203200 h 5638800"/>
              <a:gd name="connisteX1" fmla="*/ 203200 w 4038600"/>
              <a:gd name="connsiteY1" fmla="*/ 0 h 5638800"/>
              <a:gd name="connisteX2" fmla="*/ 3835400 w 4038600"/>
              <a:gd name="connsiteY2" fmla="*/ 0 h 5638800"/>
              <a:gd name="connisteX3" fmla="*/ 4038600 w 4038600"/>
              <a:gd name="connsiteY3" fmla="*/ 203200 h 5638800"/>
              <a:gd name="connisteX4" fmla="*/ 4038600 w 4038600"/>
              <a:gd name="connsiteY4" fmla="*/ 5435600 h 5638800"/>
              <a:gd name="connisteX5" fmla="*/ 3835400 w 4038600"/>
              <a:gd name="connsiteY5" fmla="*/ 5638800 h 5638800"/>
              <a:gd name="connisteX6" fmla="*/ 203200 w 4038600"/>
              <a:gd name="connsiteY6" fmla="*/ 5638800 h 5638800"/>
              <a:gd name="connisteX7" fmla="*/ 0 w 4038600"/>
              <a:gd name="connsiteY7" fmla="*/ 5435600 h 5638800"/>
              <a:gd name="connisteX8" fmla="*/ 0 w 4038600"/>
              <a:gd name="connsiteY8" fmla="*/ 20320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4038600" h="563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835400" y="0"/>
                </a:lnTo>
                <a:cubicBezTo>
                  <a:pt x="3947624" y="0"/>
                  <a:pt x="4038600" y="90976"/>
                  <a:pt x="4038600" y="203200"/>
                </a:cubicBezTo>
                <a:lnTo>
                  <a:pt x="4038600" y="5435600"/>
                </a:lnTo>
                <a:cubicBezTo>
                  <a:pt x="4038600" y="5547824"/>
                  <a:pt x="3947624" y="5638800"/>
                  <a:pt x="3835400" y="5638800"/>
                </a:cubicBezTo>
                <a:lnTo>
                  <a:pt x="203200" y="5638800"/>
                </a:lnTo>
                <a:cubicBezTo>
                  <a:pt x="90976" y="5638800"/>
                  <a:pt x="0" y="5547824"/>
                  <a:pt x="0" y="54356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3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校园闲置物品积压严重，资源利用率低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校园内学生的闲置物品不断增多，却缺乏有效的处理途径，导致大量物品积压，造成了资源的极大浪费，无法实现资源的高效利用。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4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学生交易需求分散，缺乏规范平台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学生的交易需求分散在微信群、线下摆摊等方式中，这些交易途径缺乏统一的规范和管理，使得交易过程不够便捷和安全。</a:t>
            </a:r>
            <a:endParaRPr lang="zh-CN" altLang="en-US"/>
          </a:p>
        </p:txBody>
      </p:sp>
      <p:sp>
        <p:nvSpPr>
          <p:cNvPr id="10" name="装饰  8"/>
          <p:cNvSpPr>
            <a:spLocks noGrp="1"/>
          </p:cNvSpPr>
          <p:nvPr>
            <p:ph type="body" idx="16395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/>
            <p:custDataLst>
              <p:tags r:id="rId11"/>
            </p:custDataLst>
          </p:nvPr>
        </p:nvSpPr>
        <p:spPr/>
        <p:txBody>
          <a:bodyPr/>
          <a:p>
            <a:r>
              <a:rPr lang="zh-CN" altLang="en-US"/>
              <a:t>现有通用交易平台针对性不足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2"/>
            </p:custDataLst>
          </p:nvPr>
        </p:nvSpPr>
        <p:spPr/>
        <p:txBody>
          <a:bodyPr/>
          <a:p>
            <a:r>
              <a:rPr lang="zh-CN" altLang="en-US"/>
              <a:t>像闲鱼这类通用交易平台，没有针对校园场景进行适配，无法满足校园内学生独特的交易需求，在校园市场的应用存在局限性。</a:t>
            </a:r>
            <a:endParaRPr lang="zh-CN" altLang="en-US"/>
          </a:p>
        </p:txBody>
      </p:sp>
    </p:spTree>
    <p:custDataLst>
      <p:tags r:id="rId1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意义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6388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6386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解决校园闲置资源流转问题，促进绿色消费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通过该校园二手交易平台，能让闲置资源在校园内重新流通起来，减少资源浪费，同时鼓励学生进行绿色消费，符合环保理念。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91"/>
            <p:custDataLst>
              <p:tags r:id="rId5"/>
            </p:custDataLst>
          </p:nvPr>
        </p:nvSpPr>
        <p:spPr/>
        <p:txBody>
          <a:bodyPr/>
          <a:p>
            <a:r>
              <a:rPr lang="zh-CN" altLang="en-US"/>
              <a:t>02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9"/>
            <p:custDataLst>
              <p:tags r:id="rId6"/>
            </p:custDataLst>
          </p:nvPr>
        </p:nvSpPr>
        <p:spPr/>
        <p:txBody>
          <a:bodyPr/>
          <a:p>
            <a:r>
              <a:rPr lang="zh-CN" altLang="en-US"/>
              <a:t>降低学生交易成本，提升交易安全性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90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此平台能简化交易流程，降低学生在交易过程中的成本，并且通过规范的管理和安全保障机制，提升交易的安全性，让学生交易更放心。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94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03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92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实践前后端分离开发技术，积累项目经验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93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开发该平台运用了前后端分离技术，开发人员可以在实践中深入掌握该技术，积累项目开发经验，提升自身的技术能力。</a:t>
            </a:r>
            <a:endParaRPr lang="zh-CN" altLang="en-US"/>
          </a:p>
        </p:txBody>
      </p:sp>
    </p:spTree>
    <p:custDataLst>
      <p:tags r:id="rId1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需求分析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02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用户需求</a:t>
            </a:r>
            <a:endParaRPr lang="zh-CN" altLang="en-US"/>
          </a:p>
        </p:txBody>
      </p:sp>
      <p:sp>
        <p:nvSpPr>
          <p:cNvPr id="3" name="装饰  1"/>
          <p:cNvSpPr>
            <a:spLocks noGrp="1"/>
          </p:cNvSpPr>
          <p:nvPr>
            <p:ph type="body" idx="1639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4" name="装饰  2"/>
          <p:cNvSpPr>
            <a:spLocks noGrp="1"/>
          </p:cNvSpPr>
          <p:nvPr>
            <p:ph type="body" idx="16392"/>
            <p:custDataLst>
              <p:tags r:id="rId3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14" name="图片占位符 13" descr="7"/>
          <p:cNvPicPr>
            <a:picLocks noChangeAspect="1"/>
          </p:cNvPicPr>
          <p:nvPr>
            <p:ph type="pic" idx="16390"/>
            <p:custDataLst>
              <p:tags r:id="rId4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71600" y="2222500"/>
            <a:ext cx="812800" cy="812800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idx="16386"/>
            <p:custDataLst>
              <p:tags r:id="rId7"/>
            </p:custDataLst>
          </p:nvPr>
        </p:nvSpPr>
        <p:spPr/>
        <p:txBody>
          <a:bodyPr>
            <a:normAutofit fontScale="70000"/>
          </a:bodyPr>
          <a:p>
            <a:r>
              <a:rPr lang="zh-CN" altLang="en-US"/>
              <a:t>普通用户：商品发布 / 浏览 / 搜索、下单交易、地址管理、消息互动、收藏关注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7"/>
            <p:custDataLst>
              <p:tags r:id="rId8"/>
            </p:custDataLst>
          </p:nvPr>
        </p:nvSpPr>
        <p:spPr/>
        <p:txBody>
          <a:bodyPr/>
          <a:p>
            <a:r>
              <a:rPr lang="zh-CN" altLang="en-US"/>
              <a:t>普通用户在校园二手交易平台有丰富需求。他们可进行商品发布、浏览与搜索，还能下单交易，管理收货地址，与他人进行消息互动，以及对感兴趣的商品进行收藏关注。</a:t>
            </a:r>
            <a:endParaRPr lang="zh-CN" altLang="en-US"/>
          </a:p>
        </p:txBody>
      </p:sp>
      <p:sp>
        <p:nvSpPr>
          <p:cNvPr id="8" name="装饰  6"/>
          <p:cNvSpPr>
            <a:spLocks noGrp="1"/>
          </p:cNvSpPr>
          <p:nvPr>
            <p:ph type="body" idx="16394"/>
            <p:custDataLst>
              <p:tags r:id="rId9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装饰  7"/>
          <p:cNvSpPr>
            <a:spLocks noGrp="1"/>
          </p:cNvSpPr>
          <p:nvPr>
            <p:ph type="body" idx="16395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13" name="图片占位符 12" descr="2"/>
          <p:cNvPicPr>
            <a:picLocks noChangeAspect="1"/>
          </p:cNvPicPr>
          <p:nvPr>
            <p:ph type="pic" idx="16393"/>
            <p:custDataLst>
              <p:tags r:id="rId11"/>
            </p:custDataLst>
          </p:nvPr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371600" y="4737100"/>
            <a:ext cx="812800" cy="812800"/>
          </a:xfrm>
          <a:prstGeom prst="rect">
            <a:avLst/>
          </a:prstGeom>
        </p:spPr>
      </p:pic>
      <p:sp>
        <p:nvSpPr>
          <p:cNvPr id="11" name="文本占位符 10"/>
          <p:cNvSpPr>
            <a:spLocks noGrp="1"/>
          </p:cNvSpPr>
          <p:nvPr>
            <p:ph type="body" idx="16388"/>
            <p:custDataLst>
              <p:tags r:id="rId14"/>
            </p:custDataLst>
          </p:nvPr>
        </p:nvSpPr>
        <p:spPr/>
        <p:txBody>
          <a:bodyPr/>
          <a:p>
            <a:r>
              <a:rPr lang="zh-CN" altLang="en-US" sz="1700"/>
              <a:t>管理员：内容审核、订单管理、用户管控、数据统计</a:t>
            </a:r>
            <a:endParaRPr lang="zh-CN" altLang="en-US" sz="1700"/>
          </a:p>
        </p:txBody>
      </p:sp>
      <p:sp>
        <p:nvSpPr>
          <p:cNvPr id="12" name="文本占位符 11"/>
          <p:cNvSpPr>
            <a:spLocks noGrp="1"/>
          </p:cNvSpPr>
          <p:nvPr>
            <p:ph type="body" idx="16389"/>
            <p:custDataLst>
              <p:tags r:id="rId15"/>
            </p:custDataLst>
          </p:nvPr>
        </p:nvSpPr>
        <p:spPr/>
        <p:txBody>
          <a:bodyPr/>
          <a:p>
            <a:r>
              <a:rPr lang="zh-CN" altLang="en-US"/>
              <a:t>管理员在校园二手交易平台承担重要职责。需要对平台内容进行审核，管理订单情况，对用户进行管控，同时还要进行数据统计，以保障平台的正常、有序运行。</a:t>
            </a:r>
            <a:endParaRPr lang="zh-CN" altLang="en-US"/>
          </a:p>
        </p:txBody>
      </p:sp>
    </p:spTree>
    <p:custDataLst>
      <p:tags r:id="rId16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/>
        <p:txBody>
          <a:bodyPr>
            <a:normAutofit/>
          </a:bodyPr>
          <a:p>
            <a:r>
              <a:rPr lang="zh-CN" altLang="en-US"/>
              <a:t>核心痛点解决</a:t>
            </a:r>
            <a:endParaRPr lang="zh-CN" altLang="en-US"/>
          </a:p>
        </p:txBody>
      </p:sp>
      <p:pic>
        <p:nvPicPr>
          <p:cNvPr id="3" name="内容占位符 2" descr="742f809d-d415-11f0-a018-ea73bbe7885f"/>
          <p:cNvPicPr>
            <a:picLocks noChangeAspect="1"/>
          </p:cNvPicPr>
          <p:nvPr>
            <p:ph idx="16392"/>
            <p:custDataLst>
              <p:tags r:id="rId2"/>
            </p:custDataLst>
          </p:nvPr>
        </p:nvPicPr>
        <p:blipFill>
          <a:blip r:embed="rId3"/>
          <a:srcRect l="48" r="48"/>
          <a:stretch>
            <a:fillRect/>
          </a:stretch>
        </p:blipFill>
        <p:spPr>
          <a:xfrm>
            <a:off x="8610600" y="0"/>
            <a:ext cx="3581400" cy="6858000"/>
          </a:xfrm>
          <a:custGeom>
            <a:avLst/>
            <a:gdLst>
              <a:gd name="connisteX0" fmla="*/ 0 w 3581400"/>
              <a:gd name="connsiteY0" fmla="*/ 0 h 6858000"/>
              <a:gd name="connisteX1" fmla="*/ 3581400 w 3581400"/>
              <a:gd name="connsiteY1" fmla="*/ 0 h 6858000"/>
              <a:gd name="connisteX2" fmla="*/ 3581400 w 3581400"/>
              <a:gd name="connsiteY2" fmla="*/ 6858000 h 6858000"/>
              <a:gd name="connisteX3" fmla="*/ 0 w 3581400"/>
              <a:gd name="connsiteY3" fmla="*/ 6858000 h 6858000"/>
              <a:gd name="connisteX4" fmla="*/ 0 w 3581400"/>
              <a:gd name="connsiteY4" fmla="*/ 0 h 6858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4" name="装饰  2"/>
          <p:cNvSpPr>
            <a:spLocks noGrp="1"/>
          </p:cNvSpPr>
          <p:nvPr>
            <p:ph type="body" idx="16393"/>
            <p:custDataLst>
              <p:tags r:id="rId4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5"/>
            </p:custDataLst>
          </p:nvPr>
        </p:nvSpPr>
        <p:spPr/>
        <p:txBody>
          <a:bodyPr>
            <a:normAutofit/>
          </a:bodyPr>
          <a:p>
            <a:r>
              <a:rPr lang="zh-CN" altLang="en-US"/>
              <a:t>简化发布流程（支持多图上传、分类标签）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idx="16387"/>
            <p:custDataLst>
              <p:tags r:id="rId6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/>
              <a:t>校园二手交易平台为解决用户痛点，简化了商品发布流程，支持多图上传，方便用户全面展示商品，还设置了分类标签，让用户能更精准地对商品进行归类，提升发布效率。</a:t>
            </a:r>
            <a:endParaRPr lang="zh-CN" altLang="en-US"/>
          </a:p>
        </p:txBody>
      </p:sp>
      <p:sp>
        <p:nvSpPr>
          <p:cNvPr id="7" name="装饰  5"/>
          <p:cNvSpPr>
            <a:spLocks noGrp="1"/>
          </p:cNvSpPr>
          <p:nvPr>
            <p:ph type="body" idx="16394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/>
            <p:custDataLst>
              <p:tags r:id="rId8"/>
            </p:custDataLst>
          </p:nvPr>
        </p:nvSpPr>
        <p:spPr/>
        <p:txBody>
          <a:bodyPr>
            <a:normAutofit/>
          </a:bodyPr>
          <a:p>
            <a:r>
              <a:rPr lang="zh-CN" altLang="en-US"/>
              <a:t>保障交易安全（订单状态跟踪、留言互动）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/>
            <p:custDataLst>
              <p:tags r:id="rId9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/>
              <a:t>为保障交易安全，平台提供订单状态跟踪功能，让用户随时了解交易进展，同时支持留言互动，方便买卖双方沟通交流，降低交易风险，提升交易的安全性和可靠性。</a:t>
            </a:r>
            <a:endParaRPr lang="zh-CN" altLang="en-US"/>
          </a:p>
        </p:txBody>
      </p:sp>
      <p:sp>
        <p:nvSpPr>
          <p:cNvPr id="10" name="装饰  8"/>
          <p:cNvSpPr>
            <a:spLocks noGrp="1"/>
          </p:cNvSpPr>
          <p:nvPr>
            <p:ph type="body" idx="16395"/>
            <p:custDataLst>
              <p:tags r:id="rId10"/>
            </p:custDataLst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/>
            <p:custDataLst>
              <p:tags r:id="rId11"/>
            </p:custDataLst>
          </p:nvPr>
        </p:nvSpPr>
        <p:spPr/>
        <p:txBody>
          <a:bodyPr>
            <a:normAutofit/>
          </a:bodyPr>
          <a:p>
            <a:r>
              <a:rPr lang="zh-CN" altLang="en-US"/>
              <a:t>适配校园场景（地区筛选、同学间信任基础）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/>
            <p:custDataLst>
              <p:tags r:id="rId12"/>
            </p:custDataLst>
          </p:nvPr>
        </p:nvSpPr>
        <p:spPr/>
        <p:txBody>
          <a:bodyPr>
            <a:normAutofit fontScale="90000"/>
          </a:bodyPr>
          <a:p>
            <a:r>
              <a:rPr lang="zh-CN" altLang="en-US"/>
              <a:t>该平台充分考虑校园场景特点，提供地区筛选功能，方便用户查找附近的商品，同时利用同学间的信任基础，增强交易的可信度，更好地满足校园用户的交易需求。</a:t>
            </a:r>
            <a:endParaRPr lang="zh-CN" altLang="en-US"/>
          </a:p>
        </p:txBody>
      </p:sp>
    </p:spTree>
    <p:custDataLst>
      <p:tags r:id="rId1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16385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系统设计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03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LayoutZOrder" val="3"/>
  <p:tag name="KSO_WM_UNIT_ID" val="_11*i*4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cdbf8d838c6621c0ad4bc7e805956519a6496a7"/>
  <p:tag name="KSO_WM_NEWLAYOUT_GROUP_ID" val="layout_27"/>
  <p:tag name="KSO_WM_NEWLAYOUT_ID" val="slide_0fae1b0c482f3db5"/>
</p:tagLst>
</file>

<file path=ppt/tags/tag1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0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0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0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0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0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0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0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8352efdd256f0b91c24fc7d434c453253ca3363"/>
  <p:tag name="KSO_WM_NEWLAYOUT_GROUP_ID" val="layout_34"/>
  <p:tag name="KSO_WM_NEWLAYOUT_ID" val="slide_f9831a2d5a2fefdf"/>
</p:tagLst>
</file>

<file path=ppt/tags/tag11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1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1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1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1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1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71b557fb89812c50c0ebaf89530bb2c01e6f25c5"/>
  <p:tag name="KSO_WM_NEWLAYOUT_GROUP_ID" val="layout_48"/>
  <p:tag name="KSO_WM_NEWLAYOUT_ID" val="slide_0acbfdbc3c6b2616"/>
</p:tagLst>
</file>

<file path=ppt/tags/tag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12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2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2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2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2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2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2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2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3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3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9251daad0655c39f006f42134a4477f956efaa9"/>
  <p:tag name="KSO_WM_NEWLAYOUT_GROUP_ID" val="layout_10013"/>
  <p:tag name="KSO_WM_NEWLAYOUT_ID" val="slide_2b9069f18f10c117"/>
</p:tagLst>
</file>

<file path=ppt/tags/tag13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3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3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3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3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4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4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4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066a9bd1fea5708644a7a53007bfdd4c5e60071"/>
  <p:tag name="KSO_WM_NEWLAYOUT_GROUP_ID" val="layout_2"/>
  <p:tag name="KSO_WM_NEWLAYOUT_ID" val="slide_e31e52eea557da88"/>
</p:tagLst>
</file>

<file path=ppt/tags/tag14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4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4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47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5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5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5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5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5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5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f5758e145e621bd3a7ccfa3fae5c9a964d42284"/>
  <p:tag name="KSO_WM_NEWLAYOUT_GROUP_ID" val="layout_6"/>
  <p:tag name="KSO_WM_NEWLAYOUT_ID" val="slide_acc7948a249ecb22"/>
</p:tagLst>
</file>

<file path=ppt/tags/tag15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56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5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5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59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1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62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1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6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6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6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6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cefabc050083ae7a839097693cbaae478835c00"/>
  <p:tag name="KSO_WM_NEWLAYOUT_GROUP_ID" val="layout_32"/>
  <p:tag name="KSO_WM_NEWLAYOUT_ID" val="slide_5239d9be7cf8785b"/>
</p:tagLst>
</file>

<file path=ppt/tags/tag16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70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171.xml><?xml version="1.0" encoding="utf-8"?>
<p:tagLst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17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7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74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75.xml><?xml version="1.0" encoding="utf-8"?>
<p:tagLst xmlns:p="http://schemas.openxmlformats.org/presentationml/2006/main">
  <p:tag name="KSO_WM_FIGMA_DECORATION_INDEX" val="1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176.xml><?xml version="1.0" encoding="utf-8"?>
<p:tagLst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17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7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7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8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8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8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911db4da52986588a4bb1e3a2dfcad38745db51"/>
  <p:tag name="KSO_WM_NEWLAYOUT_GROUP_ID" val="layout_35"/>
  <p:tag name="KSO_WM_NEWLAYOUT_ID" val="slide_3a8d68c4cb9e2e1d"/>
</p:tagLst>
</file>

<file path=ppt/tags/tag18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18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8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8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18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8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19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1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9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9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9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9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19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9c10d27afeb99024460d4a9fd4b39e57e8cd518"/>
  <p:tag name="KSO_WM_NEWLAYOUT_GROUP_ID" val="layout_30"/>
  <p:tag name="KSO_WM_NEWLAYOUT_ID" val="slide_5503ebf2133f2dbc"/>
</p:tagLst>
</file>

<file path=ppt/tags/tag19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97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9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LayoutZOrder" val="4"/>
  <p:tag name="KSO_WM_UNIT_ID" val="_11*i*2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200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2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03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20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0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06.xml><?xml version="1.0" encoding="utf-8"?>
<p:tagLst xmlns:p="http://schemas.openxmlformats.org/presentationml/2006/main">
  <p:tag name="KSO_WM_UNIT_TYPE" val="d"/>
  <p:tag name="KSO_WM_UNIT_INDEX" val="1"/>
  <p:tag name="KSO_WM_BEAUTIFY_FLAG" val="#wm#"/>
  <p:tag name="KSO_WM_TAG_VERSION" val="3.0"/>
  <p:tag name="LayoutZOrder" val="3"/>
  <p:tag name="KSO_WM_UNIT_ID" val="_10*d*1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07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LayoutZOrder" val="4"/>
  <p:tag name="KSO_WM_UNIT_ID" val="_10*i*3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08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LayoutZOrder" val="5"/>
  <p:tag name="KSO_WM_UNIT_ID" val="_10*i*2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09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99b89305956398132f2d887d0f61e12f4a96ed63"/>
  <p:tag name="KSO_WM_NEWLAYOUT_ID" val="857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10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1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1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1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1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21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55bb4423473293a9b18bdd03332a7d90f678613e"/>
  <p:tag name="KSO_WM_NEWLAYOUT_GROUP_ID" val="layout_1-5"/>
  <p:tag name="KSO_WM_NEWLAYOUT_ID" val="slide_ba60fb0293b23fda"/>
</p:tagLst>
</file>

<file path=ppt/tags/tag2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217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21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1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2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220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22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2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223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</p:tagLst>
</file>

<file path=ppt/tags/tag2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22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226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</p:tagLst>
</file>

<file path=ppt/tags/tag2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2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</p:tagLst>
</file>

<file path=ppt/tags/tag229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2"/>
  <p:tag name="KSO_WM_UNIT_TYPE" val="l_h_i"/>
</p:tagLst>
</file>

<file path=ppt/tags/tag23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1"/>
  <p:tag name="KSO_WM_UNIT_TYPE" val="l_h_i"/>
</p:tagLst>
</file>

<file path=ppt/tags/tag23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</p:tagLst>
</file>

<file path=ppt/tags/tag2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SUBTYPE" val="d"/>
  <p:tag name="KSO_WM_UNIT_TYPE" val="l_h_i"/>
</p:tagLst>
</file>

<file path=ppt/tags/tag232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6_2"/>
  <p:tag name="KSO_WM_UNIT_TYPE" val="l_h_i"/>
</p:tagLst>
</file>

<file path=ppt/tags/tag23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TYPE" val="l_h_a"/>
</p:tagLst>
</file>

<file path=ppt/tags/tag234.xml><?xml version="1.0" encoding="utf-8"?>
<p:tagLst xmlns:p="http://schemas.openxmlformats.org/presentationml/2006/main">
  <p:tag name="KSO_WM_UNIT_TYPE" val="f"/>
  <p:tag name="KSO_WM_UNIT_INDEX" val="1"/>
  <p:tag name="KSO_WM_UNIT_ID" val="_1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3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3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3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38.xml><?xml version="1.0" encoding="utf-8"?>
<p:tagLst xmlns:p="http://schemas.openxmlformats.org/presentationml/2006/main">
  <p:tag name="KSO_WM_UNIT_TYPE" val="a"/>
  <p:tag name="KSO_WM_UNIT_INDEX" val="1"/>
  <p:tag name="KSO_WM_UNIT_ID" val="_1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39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2"/>
  <p:tag name="KSO_WM_UNIT_SUBTYPE" val="d"/>
  <p:tag name="KSO_WM_UNIT_TYPE" val="l_h_i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  <p:tag name="KSO_WM_TEMPLATE_CATEGORY" val="custom"/>
  <p:tag name="KSO_WM_TEMPLATE_USER_THEME" val="1"/>
  <p:tag name="KSO_WM_TEMPLATE_INDEX" val="40488603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  <p:tag name="KSO_WM_TEMPLATE_CATEGORY" val="custom"/>
  <p:tag name="KSO_WM_TEMPLATE_USER_THEME" val="1"/>
  <p:tag name="KSO_WM_UNIT_ISNUMDGMTITLE" val="0"/>
  <p:tag name="KSO_WM_UNIT_NOCLEAR" val="0"/>
  <p:tag name="KSO_WM_TEMPLATE_INDEX" val="40488603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  <p:tag name="KSO_WM_TEMPLATE_CATEGORY" val="custom"/>
  <p:tag name="KSO_WM_TEMPLATE_USER_THEME" val="1"/>
  <p:tag name="KSO_WM_UNIT_ISNUMDGMTITLE" val="0"/>
  <p:tag name="KSO_WM_UNIT_NOCLEAR" val="0"/>
  <p:tag name="KSO_WM_TEMPLATE_INDEX" val="40488603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  <p:tag name="KSO_WM_TEMPLATE_CATEGORY" val="custom"/>
  <p:tag name="KSO_WM_TEMPLATE_USER_THEME" val="1"/>
  <p:tag name="KSO_WM_UNIT_ISNUMDGMTITLE" val="0"/>
  <p:tag name="KSO_WM_UNIT_NOCLEAR" val="0"/>
  <p:tag name="KSO_WM_TEMPLATE_INDEX" val="40488603"/>
</p:tagLst>
</file>

<file path=ppt/tags/tag244.xml><?xml version="1.0" encoding="utf-8"?>
<p:tagLst xmlns:p="http://schemas.openxmlformats.org/presentationml/2006/main">
  <p:tag name="KSO_WM_UNIT_TYPE" val="f"/>
  <p:tag name="KSO_WM_UNIT_INDEX" val="1"/>
  <p:tag name="KSO_WM_UNIT_ID" val="_3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45.xml><?xml version="1.0" encoding="utf-8"?>
<p:tagLst xmlns:p="http://schemas.openxmlformats.org/presentationml/2006/main">
  <p:tag name="KSO_WM_UNIT_TYPE" val="f"/>
  <p:tag name="KSO_WM_UNIT_INDEX" val="2"/>
  <p:tag name="KSO_WM_UNIT_ID" val="_3*f*2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46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47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48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49.xml><?xml version="1.0" encoding="utf-8"?>
<p:tagLst xmlns:p="http://schemas.openxmlformats.org/presentationml/2006/main">
  <p:tag name="KSO_WM_UNIT_TYPE" val="a"/>
  <p:tag name="KSO_WM_UNIT_INDEX" val="1"/>
  <p:tag name="KSO_WM_UNIT_ID" val="_3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250.xml><?xml version="1.0" encoding="utf-8"?>
<p:tagLst xmlns:p="http://schemas.openxmlformats.org/presentationml/2006/main">
  <p:tag name="KSO_WM_UNIT_TYPE" val="f"/>
  <p:tag name="KSO_WM_UNIT_INDEX" val="1"/>
  <p:tag name="KSO_WM_UNIT_ID" val="_4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1.xml><?xml version="1.0" encoding="utf-8"?>
<p:tagLst xmlns:p="http://schemas.openxmlformats.org/presentationml/2006/main">
  <p:tag name="KSO_WM_UNIT_TYPE" val="f"/>
  <p:tag name="KSO_WM_UNIT_INDEX" val="2"/>
  <p:tag name="KSO_WM_UNIT_ID" val="_4*f*2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2.xml><?xml version="1.0" encoding="utf-8"?>
<p:tagLst xmlns:p="http://schemas.openxmlformats.org/presentationml/2006/main">
  <p:tag name="KSO_WM_UNIT_TYPE" val="f"/>
  <p:tag name="KSO_WM_UNIT_INDEX" val="3"/>
  <p:tag name="KSO_WM_UNIT_ID" val="_4*f*3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3.xml><?xml version="1.0" encoding="utf-8"?>
<p:tagLst xmlns:p="http://schemas.openxmlformats.org/presentationml/2006/main">
  <p:tag name="KSO_WM_UNIT_TYPE" val="f"/>
  <p:tag name="KSO_WM_UNIT_INDEX" val="4"/>
  <p:tag name="KSO_WM_UNIT_ID" val="_4*f*4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4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5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6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7.xml><?xml version="1.0" encoding="utf-8"?>
<p:tagLst xmlns:p="http://schemas.openxmlformats.org/presentationml/2006/main">
  <p:tag name="KSO_WM_UNIT_TYPE" val="a"/>
  <p:tag name="KSO_WM_UNIT_INDEX" val="1"/>
  <p:tag name="KSO_WM_UNIT_ID" val="_4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8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59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260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1.xml><?xml version="1.0" encoding="utf-8"?>
<p:tagLst xmlns:p="http://schemas.openxmlformats.org/presentationml/2006/main">
  <p:tag name="KSO_WM_UNIT_TYPE" val="a"/>
  <p:tag name="KSO_WM_UNIT_INDEX" val="1"/>
  <p:tag name="KSO_WM_UNIT_ID" val="_5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2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3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4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5.xml><?xml version="1.0" encoding="utf-8"?>
<p:tagLst xmlns:p="http://schemas.openxmlformats.org/presentationml/2006/main">
  <p:tag name="KSO_WM_UNIT_TYPE" val="f"/>
  <p:tag name="KSO_WM_UNIT_INDEX" val="1"/>
  <p:tag name="KSO_WM_UNIT_ID" val="_7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6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7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8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69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7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1"/>
  <p:tag name="KSO_WM_UNIT_TYPE" val="l_h_i"/>
</p:tagLst>
</file>

<file path=ppt/tags/tag270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71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72.xml><?xml version="1.0" encoding="utf-8"?>
<p:tagLst xmlns:p="http://schemas.openxmlformats.org/presentationml/2006/main">
  <p:tag name="KSO_WM_UNIT_TYPE" val="f"/>
  <p:tag name="KSO_WM_UNIT_INDEX" val="1"/>
  <p:tag name="KSO_WM_UNIT_ID" val="_8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73.xml><?xml version="1.0" encoding="utf-8"?>
<p:tagLst xmlns:p="http://schemas.openxmlformats.org/presentationml/2006/main">
  <p:tag name="KSO_WM_UNIT_TYPE" val="a"/>
  <p:tag name="KSO_WM_UNIT_INDEX" val="1"/>
  <p:tag name="KSO_WM_UNIT_ID" val="_8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74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LayoutZOrder" val="3"/>
  <p:tag name="KSO_WM_UNIT_ID" val="_9*i*4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75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LayoutZOrder" val="4"/>
  <p:tag name="KSO_WM_UNIT_ID" val="_9*i*2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76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LayoutZOrder" val="5"/>
  <p:tag name="KSO_WM_UNIT_ID" val="_9*i*5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77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LayoutZOrder" val="6"/>
  <p:tag name="KSO_WM_UNIT_ID" val="_9*i*3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78.xml><?xml version="1.0" encoding="utf-8"?>
<p:tagLst xmlns:p="http://schemas.openxmlformats.org/presentationml/2006/main">
  <p:tag name="KSO_WM_UNIT_TYPE" val="f"/>
  <p:tag name="KSO_WM_BEAUTIFY_FLAG" val="#wm#"/>
  <p:tag name="KSO_WM_FIGMA_FLAG" val="#fgm#"/>
  <p:tag name="KSO_WM_UNIT_INDEX" val="1"/>
  <p:tag name="KSO_WM_UNIT_SUBTYPE" val="c"/>
  <p:tag name="KSO_WM_UNIT_TEXT_TYPE" val="1"/>
  <p:tag name="KSO_WM_UNIT_ID" val="_9*f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79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e8be8590557294332be44cbe19c9d91994111ba5"/>
  <p:tag name="KSO_WM_NEWLAYOUT_ID" val="851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2"/>
  <p:tag name="KSO_WM_UNIT_SUBTYPE" val="d"/>
  <p:tag name="KSO_WM_UNIT_TYPE" val="l_h_i"/>
</p:tagLst>
</file>

<file path=ppt/tags/tag280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2"/>
  <p:tag name="KSO_WM_UNIT_SUBTYPE" val="b"/>
  <p:tag name="KSO_WM_UNIT_TEXT_TYPE" val="1"/>
  <p:tag name="KSO_WM_UNIT_TYPE" val="f"/>
  <p:tag name="KSO_WM_UNIT_ID" val="_9*f*2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81.xml><?xml version="1.0" encoding="utf-8"?>
<p:tagLst xmlns:p="http://schemas.openxmlformats.org/presentationml/2006/main">
  <p:tag name="KSO_WM_UNIT_TYPE" val="d"/>
  <p:tag name="KSO_WM_UNIT_INDEX" val="1"/>
  <p:tag name="KSO_WM_BEAUTIFY_FLAG" val="#wm#"/>
  <p:tag name="KSO_WM_TAG_VERSION" val="3.0"/>
  <p:tag name="LayoutZOrder" val="3"/>
  <p:tag name="KSO_WM_UNIT_ID" val="_10*d*1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8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LayoutZOrder" val="4"/>
  <p:tag name="KSO_WM_UNIT_ID" val="_10*i*3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83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LayoutZOrder" val="5"/>
  <p:tag name="KSO_WM_UNIT_ID" val="_10*i*2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84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99b89305956398132f2d887d0f61e12f4a96ed63"/>
  <p:tag name="KSO_WM_NEWLAYOUT_ID" val="857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85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86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LayoutZOrder" val="3"/>
  <p:tag name="KSO_WM_UNIT_ID" val="_11*i*4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87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LayoutZOrder" val="4"/>
  <p:tag name="KSO_WM_UNIT_ID" val="_11*i*2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88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LayoutZOrder" val="5"/>
  <p:tag name="KSO_WM_UNIT_ID" val="_11*i*5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89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LayoutZOrder" val="6"/>
  <p:tag name="KSO_WM_UNIT_ID" val="_11*i*3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</p:tagLst>
</file>

<file path=ppt/tags/tag290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91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bca72f71cb4970491283f5da45d913521e1a0b54"/>
  <p:tag name="KSO_WM_NEWLAYOUT_ID" val="863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29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9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9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29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29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b7d71371b19755db259f2a3e33fcc916c124d492"/>
  <p:tag name="KSO_WM_NEWLAYOUT_ID" val="1"/>
</p:tagLst>
</file>

<file path=ppt/tags/tag29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298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1_2"/>
  <p:tag name="KSO_WM_UNIT_TYPE" val="l_h_i"/>
</p:tagLst>
</file>

<file path=ppt/tags/tag2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LayoutZOrder" val="5"/>
  <p:tag name="KSO_WM_UNIT_ID" val="_11*i*5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f"/>
</p:tagLst>
</file>

<file path=ppt/tags/tag3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301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2_2"/>
  <p:tag name="KSO_WM_UNIT_TYPE" val="l_h_i"/>
</p:tagLst>
</file>

<file path=ppt/tags/tag3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304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3_2"/>
  <p:tag name="KSO_WM_UNIT_TYPE" val="l_h_i"/>
</p:tagLst>
</file>

<file path=ppt/tags/tag30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30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307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UNIT_INDEX" val="1_4_2"/>
  <p:tag name="KSO_WM_UNIT_TYPE" val="l_h_i"/>
</p:tagLst>
</file>

<file path=ppt/tags/tag30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309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LayoutZOrder" val="3"/>
  <p:tag name="KSO_WM_UNIT_ID" val="_9*i*4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10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11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12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13.xml><?xml version="1.0" encoding="utf-8"?>
<p:tagLst xmlns:p="http://schemas.openxmlformats.org/presentationml/2006/main">
  <p:tag name="KSO_WM_UNIT_TYPE" val="f"/>
  <p:tag name="KSO_WM_UNIT_INDEX" val="1"/>
  <p:tag name="KSO_WM_UNIT_ID" val="_0*f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14.xml><?xml version="1.0" encoding="utf-8"?>
<p:tagLst xmlns:p="http://schemas.openxmlformats.org/presentationml/2006/main">
  <p:tag name="KSO_WM_UNIT_TYPE" val="a"/>
  <p:tag name="KSO_WM_UNIT_INDEX" val="1"/>
  <p:tag name="KSO_WM_UNIT_ID" val="_0*a*1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15.xml><?xml version="1.0" encoding="utf-8"?>
<p:tagLst xmlns:p="http://schemas.openxmlformats.org/presentationml/2006/main">
  <p:tag name="KSO_WM_TEMPLATE_SUBCATEGORY" val="29"/>
  <p:tag name="KSO_WM_BEAUTIFY_FLAG" val="#wm#"/>
  <p:tag name="KSO_WM_TEMPLATE_SLIDE_ID" val="slide_7d1b418b74e2b859"/>
  <p:tag name="KSO_WM_TEMPLATE_THUMBS_INDEX" val="1、9"/>
  <p:tag name="KSO_WM_TEMPLATE_INDEX" val="40488603"/>
  <p:tag name="KSO_WM_TEMPLATE_CATEGORY" val="custom"/>
  <p:tag name="KSO_WM_TEMPLATE_MASTER_TYPE" val="0"/>
  <p:tag name="KSO_WM_TAG_VERSION" val="3.0"/>
</p:tagLst>
</file>

<file path=ppt/tags/tag316.xml><?xml version="1.0" encoding="utf-8"?>
<p:tagLst xmlns:p="http://schemas.openxmlformats.org/presentationml/2006/main">
  <p:tag name="KSO_WM_AITEMPLATE_STYLE_ID" val="69796641993"/>
</p:tagLst>
</file>

<file path=ppt/tags/tag317.xml><?xml version="1.0" encoding="utf-8"?>
<p:tagLst xmlns:p="http://schemas.openxmlformats.org/presentationml/2006/main">
  <p:tag name="KSO_WM_UNIT_TYPE" val="f"/>
  <p:tag name="KSO_WM_BEAUTIFY_FLAG" val="#wm#"/>
  <p:tag name="KSO_WM_FIGMA_FLAG" val="#fgm#"/>
  <p:tag name="KSO_WM_UNIT_INDEX" val="1"/>
  <p:tag name="KSO_WM_UNIT_SUBTYPE" val="c"/>
  <p:tag name="KSO_WM_UNIT_TEXT_TYPE" val="1"/>
  <p:tag name="KSO_WM_UNIT_PRESET_TEXT" val="20XX YEAR"/>
  <p:tag name="KSO_WM_UNIT_ID" val="_9*f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318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e8be8590557294332be44cbe19c9d91994111ba5"/>
  <p:tag name="KSO_WM_NEWLAYOUT_ID" val="851"/>
  <p:tag name="KSO_WM_UNIT_PRESET_TEXT" val="单击此处添加文档标题"/>
  <p:tag name="KSO_WM_UNIT_ID" val="_9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319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2"/>
  <p:tag name="KSO_WM_UNIT_SUBTYPE" val="b"/>
  <p:tag name="KSO_WM_UNIT_TEXT_TYPE" val="1"/>
  <p:tag name="KSO_WM_UNIT_TYPE" val="f"/>
  <p:tag name="KSO_WM_UNIT_PRESET_TEXT" val="BY WPS"/>
  <p:tag name="KSO_WM_UNIT_ID" val="_9*f*2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3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20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title"/>
  <p:tag name="KSO_WM_TEMPLATE_SUBCATEGORY" val="29"/>
  <p:tag name="KSO_WM_BEAUTIFY_FLAG" val="#wm#"/>
  <p:tag name="KSO_WM_TEMPLATE_SLIDE_ID" val="slide_7d1b418b74e2b859"/>
  <p:tag name="KSO_WM_TEMPLATE_THUMBS_INDEX" val="1、9"/>
  <p:tag name="KSO_WM_TEMPLATE_INDEX" val="40488603"/>
  <p:tag name="KSO_WM_TEMPLATE_CATEGORY" val="custom"/>
  <p:tag name="KSO_WM_SLIDE_INDEX" val="1"/>
  <p:tag name="KSO_WM_SLIDE_ID" val="custom40488603_1"/>
  <p:tag name="KSO_WM_TEMPLATE_MASTER_TYPE" val="0"/>
  <p:tag name="KSO_WM_SLIDE_LAYOUT" val="a_f"/>
  <p:tag name="KSO_WM_SLIDE_LAYOUT_CNT" val="1_2"/>
  <p:tag name="KSO_WM_TAG_VERSION" val="3.0"/>
</p:tagLst>
</file>

<file path=ppt/tags/tag32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32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55bb4423473293a9b18bdd03332a7d90f678613e"/>
  <p:tag name="KSO_WM_NEWLAYOUT_GROUP_ID" val="layout_1-5"/>
  <p:tag name="KSO_WM_NEWLAYOUT_ID" val="slide_ba60fb0293b23fda"/>
</p:tagLst>
</file>

<file path=ppt/tags/tag3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  <p:tag name="KSO_WM_UNIT_PRESET_TEXT" val="01"/>
  <p:tag name="KSO_WM_SLIDE_FIGMA_DIAGRAM" val="1"/>
</p:tagLst>
</file>

<file path=ppt/tags/tag324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  <p:tag name="KSO_WM_UNIT_PRESET_TEXT" val=" "/>
  <p:tag name="KSO_WM_SLIDE_FIGMA_DIAGRAM" val="1"/>
</p:tagLst>
</file>

<file path=ppt/tags/tag32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  <p:tag name="KSO_WM_SLIDE_FIGMA_DIAGRAM" val="1"/>
</p:tagLst>
</file>

<file path=ppt/tags/tag32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  <p:tag name="KSO_WM_UNIT_PRESET_TEXT" val="02"/>
  <p:tag name="KSO_WM_SLIDE_FIGMA_DIAGRAM" val="1"/>
</p:tagLst>
</file>

<file path=ppt/tags/tag327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  <p:tag name="KSO_WM_UNIT_PRESET_TEXT" val=" "/>
  <p:tag name="KSO_WM_SLIDE_FIGMA_DIAGRAM" val="1"/>
</p:tagLst>
</file>

<file path=ppt/tags/tag3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  <p:tag name="KSO_WM_SLIDE_FIGMA_DIAGRAM" val="1"/>
</p:tagLst>
</file>

<file path=ppt/tags/tag32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  <p:tag name="KSO_WM_UNIT_PRESET_TEXT" val="03"/>
  <p:tag name="KSO_WM_SLIDE_FIGMA_DIAGRAM" val="1"/>
</p:tagLst>
</file>

<file path=ppt/tags/tag3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330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  <p:tag name="KSO_WM_UNIT_PRESET_TEXT" val=" "/>
  <p:tag name="KSO_WM_SLIDE_FIGMA_DIAGRAM" val="1"/>
</p:tagLst>
</file>

<file path=ppt/tags/tag3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  <p:tag name="KSO_WM_SLIDE_FIGMA_DIAGRAM" val="1"/>
</p:tagLst>
</file>

<file path=ppt/tags/tag3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  <p:tag name="KSO_WM_UNIT_PRESET_TEXT" val="04"/>
  <p:tag name="KSO_WM_SLIDE_FIGMA_DIAGRAM" val="1"/>
</p:tagLst>
</file>

<file path=ppt/tags/tag333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  <p:tag name="KSO_WM_UNIT_PRESET_TEXT" val=" "/>
  <p:tag name="KSO_WM_SLIDE_FIGMA_DIAGRAM" val="1"/>
</p:tagLst>
</file>

<file path=ppt/tags/tag33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  <p:tag name="KSO_WM_UNIT_PRESET_TEXT" val="单击此处添加项标题"/>
  <p:tag name="KSO_WM_SLIDE_FIGMA_DIAGRAM" val="1"/>
</p:tagLst>
</file>

<file path=ppt/tags/tag3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  <p:tag name="KSO_WM_UNIT_PRESET_TEXT" val="05"/>
  <p:tag name="KSO_WM_SLIDE_FIGMA_DIAGRAM" val="1"/>
</p:tagLst>
</file>

<file path=ppt/tags/tag336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2"/>
  <p:tag name="KSO_WM_UNIT_TYPE" val="l_h_i"/>
  <p:tag name="KSO_WM_UNIT_PRESET_TEXT" val=" "/>
  <p:tag name="KSO_WM_SLIDE_FIGMA_DIAGRAM" val="1"/>
</p:tagLst>
</file>

<file path=ppt/tags/tag3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  <p:tag name="KSO_WM_UNIT_PRESET_TEXT" val="单击此处添加项标题"/>
  <p:tag name="KSO_WM_SLIDE_FIGMA_DIAGRAM" val="1"/>
</p:tagLst>
</file>

<file path=ppt/tags/tag33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SUBTYPE" val="d"/>
  <p:tag name="KSO_WM_UNIT_TYPE" val="l_h_i"/>
  <p:tag name="KSO_WM_UNIT_PRESET_TEXT" val="06"/>
  <p:tag name="KSO_WM_SLIDE_FIGMA_DIAGRAM" val="1"/>
</p:tagLst>
</file>

<file path=ppt/tags/tag339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6_2"/>
  <p:tag name="KSO_WM_UNIT_TYPE" val="l_h_i"/>
  <p:tag name="KSO_WM_UNIT_PRESET_TEXT" val=" "/>
  <p:tag name="KSO_WM_SLIDE_FIGMA_DIAGRAM" val="1"/>
</p:tagLst>
</file>

<file path=ppt/tags/tag3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8c215db789314975bd5c1d0d00d68ddfb6ef0d8"/>
  <p:tag name="KSO_WM_NEWLAYOUT_GROUP_ID" val="layout_63"/>
  <p:tag name="KSO_WM_NEWLAYOUT_ID" val="slide_96919410b42e99e9"/>
</p:tagLst>
</file>

<file path=ppt/tags/tag34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TYPE" val="l_h_a"/>
  <p:tag name="KSO_WM_UNIT_PRESET_TEXT" val="单击此处添加项标题"/>
  <p:tag name="KSO_WM_SLIDE_FIGMA_DIAGRAM" val="1"/>
</p:tagLst>
</file>

<file path=ppt/tags/tag341.xml><?xml version="1.0" encoding="utf-8"?>
<p:tagLst xmlns:p="http://schemas.openxmlformats.org/presentationml/2006/main">
  <p:tag name="KSO_WM_SLIDE_CONTENT_ORIENTATION" val=""/>
  <p:tag name="KSO_WM_SLIDE_HAS_MASK" val="0"/>
  <p:tag name="KSO_WM_SLIDE_ITEM_CNT" val="6"/>
  <p:tag name="KSO_WM_SLIDE_TYPE" val="contents"/>
  <p:tag name="KSO_WM_TEMPLATE_SUBCATEGORY" val="29"/>
  <p:tag name="KSO_WM_BEAUTIFY_FLAG" val="#wm#"/>
  <p:tag name="KSO_WM_TEMPLATE_FIGMA_ID" val="69796641993"/>
  <p:tag name="KSO_WM_TEMPLATE_SLIDE_ID" val="slide_ba60fb0293b23fda"/>
</p:tagLst>
</file>

<file path=ppt/tags/tag342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99b89305956398132f2d887d0f61e12f4a96ed63"/>
  <p:tag name="KSO_WM_NEWLAYOUT_ID" val="857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343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344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  <p:tag name="KSO_WM_TEMPLATE_INDEX" val="40488603"/>
  <p:tag name="KSO_WM_TEMPLATE_CATEGORY" val="custom"/>
  <p:tag name="KSO_WM_SLIDE_INDEX" val="3"/>
  <p:tag name="KSO_WM_SLIDE_ID" val="custom40488603_7"/>
  <p:tag name="KSO_WM_TEMPLATE_MASTER_TYPE" val="0"/>
  <p:tag name="KSO_WM_SLIDE_LAYOUT" val="a_e"/>
  <p:tag name="KSO_WM_SLIDE_LAYOUT_CNT" val="1_1"/>
  <p:tag name="KSO_WM_TAG_VERSION" val="3.0"/>
</p:tagLst>
</file>

<file path=ppt/tags/tag34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9c10d27afeb99024460d4a9fd4b39e57e8cd518"/>
  <p:tag name="KSO_WM_NEWLAYOUT_GROUP_ID" val="layout_30"/>
  <p:tag name="KSO_WM_NEWLAYOUT_ID" val="slide_5503ebf2133f2dbc"/>
  <p:tag name="KSO_WM_UNIT_PRESET_TEXT" val="单击此处添加标题"/>
</p:tagLst>
</file>

<file path=ppt/tags/tag34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id&quot;:&quot;http://zh-ai-group.ks3-cn-beijing-internal.ksyun.com/image_generate/image_process/production/202512/38599a2e-e3a8-457b-b409-e18519cf4a52.jpg?Expires=1796720907\u0026AWSAccessKeyId=AKLT9NSy7kh8TIS1UzNqLRY2\u0026Signature=bx3N8ZIyrbd%2BjKPnzJWFNBAqo80%3D&quot;,&quot;product_name&quot;:&quot;wps-wpp-pc&quot;,&quot;intention_code&quot;:&quot;wps_wpp_generate_outline_pay&quot;}*auto_qingqiu_ai_v2.2.0_ONLINE*6164363261663765386433343864663239343265326332646233333066623962-slide-3"/>
</p:tagLst>
</file>

<file path=ppt/tags/tag347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  <p:tag name="KSO_WM_UNIT_PRESET_TEXT" val=" "/>
</p:tagLst>
</file>

<file path=ppt/tags/tag3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3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3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350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  <p:tag name="KSO_WM_UNIT_PRESET_TEXT" val=" "/>
</p:tagLst>
</file>

<file path=ppt/tags/tag3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3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353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  <p:tag name="KSO_WM_UNIT_PRESET_TEXT" val=" "/>
</p:tagLst>
</file>

<file path=ppt/tags/tag35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35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356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41993"/>
  <p:tag name="KSO_WM_TEMPLATE_SLIDE_ID" val="slide_5503ebf2133f2dbc"/>
</p:tagLst>
</file>

<file path=ppt/tags/tag35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5911db4da52986588a4bb1e3a2dfcad38745db51"/>
  <p:tag name="KSO_WM_NEWLAYOUT_GROUP_ID" val="layout_35"/>
  <p:tag name="KSO_WM_NEWLAYOUT_ID" val="slide_3a8d68c4cb9e2e1d"/>
  <p:tag name="KSO_WM_UNIT_PRESET_TEXT" val="单击此处添加标题"/>
</p:tagLst>
</file>

<file path=ppt/tags/tag35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  <p:tag name="KSO_WM_UNIT_PRESET_TEXT" val="01"/>
</p:tagLst>
</file>

<file path=ppt/tags/tag3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3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  <p:tag name="KSO_WM_UNIT_PRESET_TEXT" val="02"/>
</p:tagLst>
</file>

<file path=ppt/tags/tag3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3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3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  <p:tag name="KSO_WM_UNIT_PRESET_TEXT" val="03"/>
</p:tagLst>
</file>

<file path=ppt/tags/tag3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36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367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41993"/>
  <p:tag name="KSO_WM_TEMPLATE_SLIDE_ID" val="slide_3a8d68c4cb9e2e1d"/>
</p:tagLst>
</file>

<file path=ppt/tags/tag368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99b89305956398132f2d887d0f61e12f4a96ed63"/>
  <p:tag name="KSO_WM_NEWLAYOUT_ID" val="857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369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70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  <p:tag name="KSO_WM_TEMPLATE_INDEX" val="40488603"/>
  <p:tag name="KSO_WM_TEMPLATE_CATEGORY" val="custom"/>
  <p:tag name="KSO_WM_SLIDE_INDEX" val="3"/>
  <p:tag name="KSO_WM_SLIDE_ID" val="custom40488603_7"/>
  <p:tag name="KSO_WM_TEMPLATE_MASTER_TYPE" val="0"/>
  <p:tag name="KSO_WM_SLIDE_LAYOUT" val="a_e"/>
  <p:tag name="KSO_WM_SLIDE_LAYOUT_CNT" val="1_1"/>
  <p:tag name="KSO_WM_TAG_VERSION" val="3.0"/>
</p:tagLst>
</file>

<file path=ppt/tags/tag37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6cefabc050083ae7a839097693cbaae478835c00"/>
  <p:tag name="KSO_WM_NEWLAYOUT_GROUP_ID" val="layout_32"/>
  <p:tag name="KSO_WM_NEWLAYOUT_ID" val="slide_5239d9be7cf8785b"/>
  <p:tag name="KSO_WM_UNIT_PRESET_TEXT" val="单击此处添加标题"/>
</p:tagLst>
</file>

<file path=ppt/tags/tag37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373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  <p:tag name="KSO_WM_UNIT_PRESET_TEXT" val=" "/>
</p:tagLst>
</file>

<file path=ppt/tags/tag374.xml><?xml version="1.0" encoding="utf-8"?>
<p:tagLst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3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3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377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  <p:tag name="KSO_WM_UNIT_PRESET_TEXT" val=" "/>
</p:tagLst>
</file>

<file path=ppt/tags/tag378.xml><?xml version="1.0" encoding="utf-8"?>
<p:tagLst xmlns:p="http://schemas.openxmlformats.org/presentationml/2006/main">
  <p:tag name="KSO_WM_FIGMA_DECORATION_INDEX" val="1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  <p:tag name="KSO_WM_UNIT_PRESET_TEXT" val=" "/>
</p:tagLst>
</file>

<file path=ppt/tags/tag379.xml><?xml version="1.0" encoding="utf-8"?>
<p:tagLst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3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8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38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382.xml><?xml version="1.0" encoding="utf-8"?>
<p:tagLst xmlns:p="http://schemas.openxmlformats.org/presentationml/2006/main"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41993"/>
  <p:tag name="KSO_WM_TEMPLATE_SLIDE_ID" val="slide_5239d9be7cf8785b"/>
</p:tagLst>
</file>

<file path=ppt/tags/tag38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f5758e145e621bd3a7ccfa3fae5c9a964d42284"/>
  <p:tag name="KSO_WM_NEWLAYOUT_GROUP_ID" val="layout_6"/>
  <p:tag name="KSO_WM_NEWLAYOUT_ID" val="slide_acc7948a249ecb22"/>
  <p:tag name="KSO_WM_UNIT_PRESET_TEXT" val="单击此处添加标题"/>
</p:tagLst>
</file>

<file path=ppt/tags/tag38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id&quot;:&quot;http://zh-ai-group.ks3-cn-beijing-internal.ksyun.com/image_generate/image_process/production/202512/4fbb6692-2c45-4b0a-9316-359d51e463c0.jpg?Expires=1796720905\u0026AWSAccessKeyId=AKLT9NSy7kh8TIS1UzNqLRY2\u0026Signature=LMz2H5l4GZRlHDnGUKJfKh339VM%3D&quot;,&quot;product_name&quot;:&quot;wps-wpp-pc&quot;,&quot;intention_code&quot;:&quot;wps_wpp_generate_outline_pay&quot;}*auto_qingqiu_ai_v2.2.0_ONLINE*6164363261663765386433343864663239343265326332646233333066623962-slide-7"/>
</p:tagLst>
</file>

<file path=ppt/tags/tag385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  <p:tag name="KSO_WM_UNIT_PRESET_TEXT" val=" "/>
</p:tagLst>
</file>

<file path=ppt/tags/tag38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38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388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  <p:tag name="KSO_WM_UNIT_PRESET_TEXT" val=" "/>
</p:tagLst>
</file>

<file path=ppt/tags/tag3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3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391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  <p:tag name="KSO_WM_UNIT_PRESET_TEXT" val=" "/>
</p:tagLst>
</file>

<file path=ppt/tags/tag39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3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394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41993"/>
  <p:tag name="KSO_WM_TEMPLATE_SLIDE_ID" val="slide_acc7948a249ecb22"/>
</p:tagLst>
</file>

<file path=ppt/tags/tag395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99b89305956398132f2d887d0f61e12f4a96ed63"/>
  <p:tag name="KSO_WM_NEWLAYOUT_ID" val="857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396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397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  <p:tag name="KSO_WM_TEMPLATE_INDEX" val="40488603"/>
  <p:tag name="KSO_WM_TEMPLATE_CATEGORY" val="custom"/>
  <p:tag name="KSO_WM_SLIDE_INDEX" val="3"/>
  <p:tag name="KSO_WM_SLIDE_ID" val="custom40488603_7"/>
  <p:tag name="KSO_WM_TEMPLATE_MASTER_TYPE" val="0"/>
  <p:tag name="KSO_WM_SLIDE_LAYOUT" val="a_e"/>
  <p:tag name="KSO_WM_SLIDE_LAYOUT_CNT" val="1_1"/>
  <p:tag name="KSO_WM_TAG_VERSION" val="3.0"/>
</p:tagLst>
</file>

<file path=ppt/tags/tag39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066a9bd1fea5708644a7a53007bfdd4c5e60071"/>
  <p:tag name="KSO_WM_NEWLAYOUT_GROUP_ID" val="layout_2"/>
  <p:tag name="KSO_WM_NEWLAYOUT_ID" val="slide_e31e52eea557da88"/>
  <p:tag name="KSO_WM_UNIT_PRESET_TEXT" val="单击此处添加标题"/>
</p:tagLst>
</file>

<file path=ppt/tags/tag39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4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LayoutZOrder" val="6"/>
  <p:tag name="KSO_WM_UNIT_ID" val="_11*i*3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4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4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02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  <p:tag name="KSO_WM_UNIT_PRESET_TEXT" val=" "/>
</p:tagLst>
</file>

<file path=ppt/tags/tag4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0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0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40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407.xml><?xml version="1.0" encoding="utf-8"?>
<p:tagLst xmlns:p="http://schemas.openxmlformats.org/presentationml/2006/main"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41993"/>
  <p:tag name="KSO_WM_TEMPLATE_SLIDE_ID" val="slide_e31e52eea557da88"/>
</p:tagLst>
</file>

<file path=ppt/tags/tag40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9251daad0655c39f006f42134a4477f956efaa9"/>
  <p:tag name="KSO_WM_NEWLAYOUT_GROUP_ID" val="layout_10013"/>
  <p:tag name="KSO_WM_NEWLAYOUT_ID" val="slide_2b9069f18f10c117"/>
  <p:tag name="KSO_WM_UNIT_PRESET_TEXT" val="单击此处添加标题"/>
</p:tagLst>
</file>

<file path=ppt/tags/tag40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id&quot;:&quot;http://zh-ai-group.ks3-cn-beijing-internal.ksyun.com/image_generate/image_process/production/202512/e2b35912-303d-45b9-989b-edb5c895ec49.jpg?Expires=1796720905\u0026AWSAccessKeyId=AKLT9NSy7kh8TIS1UzNqLRY2\u0026Signature=F5gnHPKfxEqd20KmHlm2U35G%2FQQ%3D&quot;,&quot;product_name&quot;:&quot;wps-wpp-pc&quot;,&quot;intention_code&quot;:&quot;wps_wpp_generate_outline_pay&quot;}*auto_qingqiu_ai_v2.2.0_ONLINE*6164363261663765386433343864663239343265326332646233333066623962-slide-10"/>
</p:tagLst>
</file>

<file path=ppt/tags/tag4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4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12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41993"/>
  <p:tag name="KSO_WM_TEMPLATE_SLIDE_ID" val="slide_2b9069f18f10c117"/>
</p:tagLst>
</file>

<file path=ppt/tags/tag41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9251daad0655c39f006f42134a4477f956efaa9"/>
  <p:tag name="KSO_WM_NEWLAYOUT_GROUP_ID" val="layout_10013"/>
  <p:tag name="KSO_WM_NEWLAYOUT_ID" val="slide_2b9069f18f10c117"/>
  <p:tag name="KSO_WM_UNIT_PRESET_TEXT" val="单击此处添加标题"/>
</p:tagLst>
</file>

<file path=ppt/tags/tag4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1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4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18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41993"/>
  <p:tag name="KSO_WM_TEMPLATE_SLIDE_ID" val="slide_2b9069f18f10c117"/>
</p:tagLst>
</file>

<file path=ppt/tags/tag41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9251daad0655c39f006f42134a4477f956efaa9"/>
  <p:tag name="KSO_WM_NEWLAYOUT_GROUP_ID" val="layout_10013"/>
  <p:tag name="KSO_WM_NEWLAYOUT_ID" val="slide_2b9069f18f10c117"/>
  <p:tag name="KSO_WM_UNIT_PRESET_TEXT" val="单击此处添加标题"/>
</p:tagLst>
</file>

<file path=ppt/tags/tag4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42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2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2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4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24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41993"/>
  <p:tag name="KSO_WM_TEMPLATE_SLIDE_ID" val="slide_2b9069f18f10c117"/>
</p:tagLst>
</file>

<file path=ppt/tags/tag42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71b557fb89812c50c0ebaf89530bb2c01e6f25c5"/>
  <p:tag name="KSO_WM_NEWLAYOUT_GROUP_ID" val="layout_48"/>
  <p:tag name="KSO_WM_NEWLAYOUT_ID" val="slide_0acbfdbc3c6b2616"/>
  <p:tag name="KSO_WM_UNIT_PRESET_TEXT" val="单击此处添加标题"/>
</p:tagLst>
</file>

<file path=ppt/tags/tag42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4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  <p:tag name="MH_PIC_SOURCE_TYPE" val="generate_slide_ai*{&quot;id&quot;:&quot;http://zh-ai-group.ks3-cn-beijing-internal.ksyun.com/image_generate/image_process/production/202512/1ca404e0-8caa-4d98-bf01-4f4bb3249ebe.jpg?Expires=1796720905\u0026AWSAccessKeyId=AKLT9NSy7kh8TIS1UzNqLRY2\u0026Signature=90IVB6EyClZqNGs7%2B2HNv02UcFE%3D&quot;,&quot;product_name&quot;:&quot;wps-wpp-pc&quot;,&quot;intention_code&quot;:&quot;wps_wpp_generate_outline_pay&quot;}*auto_qingqiu_ai_v2.2.0_ONLINE*6164363261663765386433343864663239343265326332646233333066623962-slide-11"/>
</p:tagLst>
</file>

<file path=ppt/tags/tag4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2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9d5671ab0db36cbf49ab56ea56b8da343e5c297c"/>
  <p:tag name="KSO_WM_NEWLAYOUT_GROUP_ID" val="layout_38"/>
  <p:tag name="KSO_WM_NEWLAYOUT_ID" val="slide_542dcb843ef4df4f"/>
</p:tagLst>
</file>

<file path=ppt/tags/tag430.xml><?xml version="1.0" encoding="utf-8"?>
<p:tagLst xmlns:p="http://schemas.openxmlformats.org/presentationml/2006/main"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41993"/>
  <p:tag name="KSO_WM_TEMPLATE_SLIDE_ID" val="slide_0acbfdbc3c6b2616"/>
</p:tagLst>
</file>

<file path=ppt/tags/tag431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99b89305956398132f2d887d0f61e12f4a96ed63"/>
  <p:tag name="KSO_WM_NEWLAYOUT_ID" val="857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432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433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  <p:tag name="KSO_WM_TEMPLATE_INDEX" val="40488603"/>
  <p:tag name="KSO_WM_TEMPLATE_CATEGORY" val="custom"/>
  <p:tag name="KSO_WM_SLIDE_INDEX" val="3"/>
  <p:tag name="KSO_WM_SLIDE_ID" val="custom40488603_7"/>
  <p:tag name="KSO_WM_TEMPLATE_MASTER_TYPE" val="0"/>
  <p:tag name="KSO_WM_SLIDE_LAYOUT" val="a_e"/>
  <p:tag name="KSO_WM_SLIDE_LAYOUT_CNT" val="1_1"/>
  <p:tag name="KSO_WM_TAG_VERSION" val="3.0"/>
</p:tagLst>
</file>

<file path=ppt/tags/tag43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8352efdd256f0b91c24fc7d434c453253ca3363"/>
  <p:tag name="KSO_WM_NEWLAYOUT_GROUP_ID" val="layout_34"/>
  <p:tag name="KSO_WM_NEWLAYOUT_ID" val="slide_f9831a2d5a2fefdf"/>
  <p:tag name="KSO_WM_UNIT_PRESET_TEXT" val="单击此处添加标题"/>
</p:tagLst>
</file>

<file path=ppt/tags/tag43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3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39.xml><?xml version="1.0" encoding="utf-8"?>
<p:tagLst xmlns:p="http://schemas.openxmlformats.org/presentationml/2006/main"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41993"/>
  <p:tag name="KSO_WM_TEMPLATE_SLIDE_ID" val="slide_f9831a2d5a2fefdf"/>
</p:tagLst>
</file>

<file path=ppt/tags/tag4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44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8812576feb57ed63ffa50add355909f2b2a5666"/>
  <p:tag name="KSO_WM_NEWLAYOUT_GROUP_ID" val="layout_26"/>
  <p:tag name="KSO_WM_NEWLAYOUT_ID" val="slide_ef948ae8003135f4"/>
  <p:tag name="KSO_WM_UNIT_PRESET_TEXT" val="单击此处添加标题"/>
</p:tagLst>
</file>

<file path=ppt/tags/tag44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44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  <p:tag name="KSO_WM_UNIT_PRESET_TEXT" val=" "/>
</p:tagLst>
</file>

<file path=ppt/tags/tag4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45.xml><?xml version="1.0" encoding="utf-8"?>
<p:tagLst xmlns:p="http://schemas.openxmlformats.org/presentationml/2006/main"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41993"/>
  <p:tag name="KSO_WM_TEMPLATE_SLIDE_ID" val="slide_ef948ae8003135f4"/>
</p:tagLst>
</file>

<file path=ppt/tags/tag44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1646e52dd929527a66a4b0904345164c0917227"/>
  <p:tag name="KSO_WM_NEWLAYOUT_GROUP_ID" val="layout_51"/>
  <p:tag name="KSO_WM_NEWLAYOUT_ID" val="slide_faeb64cce26c60d8"/>
  <p:tag name="KSO_WM_UNIT_PRESET_TEXT" val="单击此处添加标题"/>
</p:tagLst>
</file>

<file path=ppt/tags/tag447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  <p:tag name="KSO_WM_UNIT_PRESET_TEXT" val=" "/>
</p:tagLst>
</file>

<file path=ppt/tags/tag4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正文"/>
</p:tagLst>
</file>

<file path=ppt/tags/tag4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45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451.xml><?xml version="1.0" encoding="utf-8"?>
<p:tagLst xmlns:p="http://schemas.openxmlformats.org/presentationml/2006/main">
  <p:tag name="KSO_WM_SLIDE_CONTENT_ORIENTATION" val=""/>
  <p:tag name="KSO_WM_SLIDE_HAS_MASK" val="0"/>
  <p:tag name="KSO_WM_SLIDE_ITEM_CNT" val="1"/>
  <p:tag name="KSO_WM_SLIDE_TYPE" val="text"/>
  <p:tag name="KSO_WM_TEMPLATE_SUBCATEGORY" val="29"/>
  <p:tag name="KSO_WM_BEAUTIFY_FLAG" val="#wm#"/>
  <p:tag name="KSO_WM_TEMPLATE_FIGMA_ID" val="69796641993"/>
  <p:tag name="KSO_WM_TEMPLATE_SLIDE_ID" val="slide_faeb64cce26c60d8"/>
</p:tagLst>
</file>

<file path=ppt/tags/tag452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99b89305956398132f2d887d0f61e12f4a96ed63"/>
  <p:tag name="KSO_WM_NEWLAYOUT_ID" val="857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453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454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  <p:tag name="KSO_WM_TEMPLATE_INDEX" val="40488603"/>
  <p:tag name="KSO_WM_TEMPLATE_CATEGORY" val="custom"/>
  <p:tag name="KSO_WM_SLIDE_INDEX" val="3"/>
  <p:tag name="KSO_WM_SLIDE_ID" val="custom40488603_7"/>
  <p:tag name="KSO_WM_TEMPLATE_MASTER_TYPE" val="0"/>
  <p:tag name="KSO_WM_SLIDE_LAYOUT" val="a_e"/>
  <p:tag name="KSO_WM_SLIDE_LAYOUT_CNT" val="1_1"/>
  <p:tag name="KSO_WM_TAG_VERSION" val="3.0"/>
</p:tagLst>
</file>

<file path=ppt/tags/tag45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0da872e590952837fc6f278d548519bdb8bbfac"/>
  <p:tag name="KSO_WM_NEWLAYOUT_GROUP_ID" val="layout_61"/>
  <p:tag name="KSO_WM_NEWLAYOUT_ID" val="slide_858215b7f5e7425f"/>
  <p:tag name="KSO_WM_UNIT_PRESET_TEXT" val="单击此处添加标题"/>
</p:tagLst>
</file>

<file path=ppt/tags/tag45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id&quot;:&quot;VCG41N1227475382&quot;,&quot;product_name&quot;:&quot;wps-wpp-pc&quot;,&quot;intention_code&quot;:&quot;wps_wpp_generate_outline_pay&quot;}*auto_gallery_ai_v2.2.0_ONLINE*6164363261663765386433343864663239343265326332646233333066623962-slide-17"/>
</p:tagLst>
</file>

<file path=ppt/tags/tag457.xml><?xml version="1.0" encoding="utf-8"?>
<p:tagLst xmlns:p="http://schemas.openxmlformats.org/presentationml/2006/main">
  <p:tag name="KSO_WM_FIGMA_DECORATION_INDEX" val="17_contentModel"/>
  <p:tag name="$PH_EXT" val="2"/>
  <p:tag name="KSO_WM_BEAUTIFY_FLAG" val="#fgm#"/>
  <p:tag name="KSO_WM_FIGMA_FLAG" val="#fgm#"/>
  <p:tag name="KSO_WM_SYNC_SLIDE_TEXT" val="1"/>
  <p:tag name="KSO_WM_UNIT_INDEX" val="1_1"/>
  <p:tag name="KSO_WM_UNIT_TYPE" val="l_i"/>
  <p:tag name="KSO_WM_UNIT_PRESET_TEXT" val=" "/>
</p:tagLst>
</file>

<file path=ppt/tags/tag45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4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项标题"/>
</p:tagLst>
</file>

<file path=ppt/tags/tag4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4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项标题"/>
</p:tagLst>
</file>

<file path=ppt/tags/tag4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4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64.xml><?xml version="1.0" encoding="utf-8"?>
<p:tagLst xmlns:p="http://schemas.openxmlformats.org/presentationml/2006/main">
  <p:tag name="KSO_WM_SLIDE_CONTENT_ORIENTATION" val=""/>
  <p:tag name="KSO_WM_SLIDE_HAS_MASK" val="0"/>
  <p:tag name="KSO_WM_SLIDE_ITEM_CNT" val="3"/>
  <p:tag name="KSO_WM_SLIDE_TYPE" val="text"/>
  <p:tag name="KSO_WM_TEMPLATE_SUBCATEGORY" val="29"/>
  <p:tag name="KSO_WM_BEAUTIFY_FLAG" val="#wm#"/>
  <p:tag name="KSO_WM_TEMPLATE_FIGMA_ID" val="69796641993"/>
  <p:tag name="KSO_WM_TEMPLATE_SLIDE_ID" val="slide_858215b7f5e7425f"/>
</p:tagLst>
</file>

<file path=ppt/tags/tag46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9d5671ab0db36cbf49ab56ea56b8da343e5c297c"/>
  <p:tag name="KSO_WM_NEWLAYOUT_GROUP_ID" val="layout_38"/>
  <p:tag name="KSO_WM_NEWLAYOUT_ID" val="slide_542dcb843ef4df4f"/>
  <p:tag name="KSO_WM_UNIT_PRESET_TEXT" val="单击此处添加标题"/>
</p:tagLst>
</file>

<file path=ppt/tags/tag46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4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46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  <p:tag name="KSO_WM_UNIT_PRESET_TEXT" val=" "/>
</p:tagLst>
</file>

<file path=ppt/tags/tag46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项标题"/>
</p:tagLst>
</file>

<file path=ppt/tags/tag4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47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  <p:tag name="KSO_WM_UNIT_PRESET_TEXT" val=" "/>
</p:tagLst>
</file>

<file path=ppt/tags/tag47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项标题"/>
</p:tagLst>
</file>

<file path=ppt/tags/tag47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4_1"/>
  <p:tag name="KSO_WM_UNIT_TYPE" val="l_h_i"/>
  <p:tag name="KSO_WM_UNIT_PRESET_TEXT" val=" "/>
</p:tagLst>
</file>

<file path=ppt/tags/tag47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  <p:tag name="KSO_WM_UNIT_PRESET_TEXT" val="项标题"/>
</p:tagLst>
</file>

<file path=ppt/tags/tag47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4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4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47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478.xml><?xml version="1.0" encoding="utf-8"?>
<p:tagLst xmlns:p="http://schemas.openxmlformats.org/presentationml/2006/main"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BEAUTIFY_FLAG" val="#wm#"/>
  <p:tag name="KSO_WM_TEMPLATE_FIGMA_ID" val="69796641993"/>
  <p:tag name="KSO_WM_TEMPLATE_SLIDE_ID" val="slide_542dcb843ef4df4f"/>
</p:tagLst>
</file>

<file path=ppt/tags/tag479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EXT_TYPE" val="1"/>
  <p:tag name="KSO_WM_UNIT_TYPE" val="a"/>
  <p:tag name="KSO_WM_LAYOUT_CHECK_HASH" val="99b89305956398132f2d887d0f61e12f4a96ed63"/>
  <p:tag name="KSO_WM_NEWLAYOUT_ID" val="857"/>
  <p:tag name="KSO_WM_UNIT_PRESET_TEXT" val="单击此处添加章节标题"/>
  <p:tag name="KSO_WM_UNIT_ID" val="_10*a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4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480.xml><?xml version="1.0" encoding="utf-8"?>
<p:tagLst xmlns:p="http://schemas.openxmlformats.org/presentationml/2006/main">
  <p:tag name="KSO_WM_UNIT_HIGHLIGHT" val="0"/>
  <p:tag name="KSO_WM_BEAUTIFY_FLAG" val="#wm#"/>
  <p:tag name="KSO_WM_FIGMA_FLAG" val="#fgm#"/>
  <p:tag name="KSO_WM_UNIT_INDEX" val="1"/>
  <p:tag name="KSO_WM_UNIT_TYPE" val="e"/>
  <p:tag name="KSO_WM_UNIT_PRESET_TEXT" val="01"/>
  <p:tag name="KSO_WM_UNIT_ID" val="_10*e*1"/>
  <p:tag name="KSO_WM_TAG_VERSION" val="3.0"/>
  <p:tag name="KSO_WM_UNIT_ISNUMDGMTITLE" val="0"/>
  <p:tag name="KSO_WM_UNIT_NOCLEAR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481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  <p:tag name="KSO_WM_TEMPLATE_INDEX" val="40488603"/>
  <p:tag name="KSO_WM_TEMPLATE_CATEGORY" val="custom"/>
  <p:tag name="KSO_WM_SLIDE_INDEX" val="3"/>
  <p:tag name="KSO_WM_SLIDE_ID" val="custom40488603_7"/>
  <p:tag name="KSO_WM_TEMPLATE_MASTER_TYPE" val="0"/>
  <p:tag name="KSO_WM_SLIDE_LAYOUT" val="a_e"/>
  <p:tag name="KSO_WM_SLIDE_LAYOUT_CNT" val="1_1"/>
  <p:tag name="KSO_WM_TAG_VERSION" val="3.0"/>
</p:tagLst>
</file>

<file path=ppt/tags/tag48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8c215db789314975bd5c1d0d00d68ddfb6ef0d8"/>
  <p:tag name="KSO_WM_NEWLAYOUT_GROUP_ID" val="layout_63"/>
  <p:tag name="KSO_WM_NEWLAYOUT_ID" val="slide_96919410b42e99e9"/>
  <p:tag name="KSO_WM_UNIT_PRESET_TEXT" val="单击此处添加标题"/>
</p:tagLst>
</file>

<file path=ppt/tags/tag48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id&quot;:&quot;http://zh-ai-group.ks3-cn-beijing-internal.ksyun.com/image_generate/image_process/production/202512/371c953d-429f-46e5-b6ee-e41633a07f54.jpg?Expires=1796720905\u0026AWSAccessKeyId=AKLT9NSy7kh8TIS1UzNqLRY2\u0026Signature=MZBG3m1Ko6soEKrT%2BpATJ%2BzLZ%2BI%3D&quot;,&quot;product_name&quot;:&quot;wps-wpp-pc&quot;,&quot;intention_code&quot;:&quot;wps_wpp_generate_outline_pay&quot;}*auto_qingqiu_ai_v2.2.0_ONLINE*6164363261663765386433343864663239343265326332646233333066623962-slide-21"/>
</p:tagLst>
</file>

<file path=ppt/tags/tag48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8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8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8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88.xml><?xml version="1.0" encoding="utf-8"?>
<p:tagLst xmlns:p="http://schemas.openxmlformats.org/presentationml/2006/main">
  <p:tag name="KSO_WM_SLIDE_CONTENT_ORIENTATION" val=""/>
  <p:tag name="KSO_WM_SLIDE_HAS_MASK" val="0"/>
  <p:tag name="KSO_WM_SLIDE_ITEM_CNT" val="2"/>
  <p:tag name="KSO_WM_SLIDE_TYPE" val="text"/>
  <p:tag name="KSO_WM_TEMPLATE_SUBCATEGORY" val="29"/>
  <p:tag name="KSO_WM_BEAUTIFY_FLAG" val="#wm#"/>
  <p:tag name="KSO_WM_TEMPLATE_FIGMA_ID" val="69796641993"/>
  <p:tag name="KSO_WM_TEMPLATE_SLIDE_ID" val="slide_96919410b42e99e9"/>
</p:tagLst>
</file>

<file path=ppt/tags/tag48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cdbf8d838c6621c0ad4bc7e805956519a6496a7"/>
  <p:tag name="KSO_WM_NEWLAYOUT_GROUP_ID" val="layout_27"/>
  <p:tag name="KSO_WM_NEWLAYOUT_ID" val="slide_0fae1b0c482f3db5"/>
  <p:tag name="KSO_WM_UNIT_PRESET_TEXT" val="单击此处添加标题"/>
</p:tagLst>
</file>

<file path=ppt/tags/tag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490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  <p:tag name="KSO_WM_UNIT_PRESET_TEXT" val=" "/>
</p:tagLst>
</file>

<file path=ppt/tags/tag49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  <p:tag name="KSO_WM_UNIT_PRESET_TEXT" val="01"/>
</p:tagLst>
</file>

<file path=ppt/tags/tag49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4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  <p:tag name="KSO_WM_UNIT_PRESET_TEXT" val="单击此处添加项正文"/>
</p:tagLst>
</file>

<file path=ppt/tags/tag494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  <p:tag name="KSO_WM_UNIT_PRESET_TEXT" val=" "/>
</p:tagLst>
</file>

<file path=ppt/tags/tag49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  <p:tag name="KSO_WM_UNIT_PRESET_TEXT" val="02"/>
</p:tagLst>
</file>

<file path=ppt/tags/tag49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此处添加项标题"/>
</p:tagLst>
</file>

<file path=ppt/tags/tag49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  <p:tag name="KSO_WM_UNIT_PRESET_TEXT" val="单击此处添加项正文"/>
</p:tagLst>
</file>

<file path=ppt/tags/tag498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  <p:tag name="KSO_WM_UNIT_PRESET_TEXT" val=" "/>
</p:tagLst>
</file>

<file path=ppt/tags/tag4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  <p:tag name="KSO_WM_UNIT_PRESET_TEXT" val="03"/>
</p:tagLst>
</file>

<file path=ppt/tags/tag5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5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5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  <p:tag name="KSO_WM_UNIT_PRESET_TEXT" val="单击此处添加项标题"/>
</p:tagLst>
</file>

<file path=ppt/tags/tag5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  <p:tag name="KSO_WM_UNIT_PRESET_TEXT" val="单击此处添加项正文"/>
</p:tagLst>
</file>

<file path=ppt/tags/tag502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1"/>
  <p:tag name="KSO_WM_UNIT_TYPE" val="l_h_i"/>
  <p:tag name="KSO_WM_UNIT_PRESET_TEXT" val=" "/>
</p:tagLst>
</file>

<file path=ppt/tags/tag5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2"/>
  <p:tag name="KSO_WM_UNIT_SUBTYPE" val="d"/>
  <p:tag name="KSO_WM_UNIT_TYPE" val="l_h_i"/>
  <p:tag name="KSO_WM_UNIT_PRESET_TEXT" val="04"/>
</p:tagLst>
</file>

<file path=ppt/tags/tag50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  <p:tag name="KSO_WM_UNIT_PRESET_TEXT" val="单击此处添加项标题"/>
</p:tagLst>
</file>

<file path=ppt/tags/tag50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  <p:tag name="KSO_WM_UNIT_PRESET_TEXT" val="单击此处添加项正文"/>
</p:tagLst>
</file>

<file path=ppt/tags/tag506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1"/>
  <p:tag name="KSO_WM_UNIT_TYPE" val="l_h_i"/>
  <p:tag name="KSO_WM_UNIT_PRESET_TEXT" val=" "/>
</p:tagLst>
</file>

<file path=ppt/tags/tag50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2"/>
  <p:tag name="KSO_WM_UNIT_SUBTYPE" val="d"/>
  <p:tag name="KSO_WM_UNIT_TYPE" val="l_h_i"/>
  <p:tag name="KSO_WM_UNIT_PRESET_TEXT" val="05"/>
</p:tagLst>
</file>

<file path=ppt/tags/tag50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  <p:tag name="KSO_WM_UNIT_PRESET_TEXT" val="单击此处添加项标题"/>
</p:tagLst>
</file>

<file path=ppt/tags/tag50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f"/>
  <p:tag name="KSO_WM_UNIT_PRESET_TEXT" val="单击此处添加项正文"/>
</p:tagLst>
</file>

<file path=ppt/tags/tag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510.xml><?xml version="1.0" encoding="utf-8"?>
<p:tagLst xmlns:p="http://schemas.openxmlformats.org/presentationml/2006/main">
  <p:tag name="KSO_WM_SLIDE_CONTENT_ORIENTATION" val=""/>
  <p:tag name="KSO_WM_SLIDE_HAS_MASK" val="0"/>
  <p:tag name="KSO_WM_SLIDE_ITEM_CNT" val="5"/>
  <p:tag name="KSO_WM_SLIDE_TYPE" val="text"/>
  <p:tag name="KSO_WM_TEMPLATE_SUBCATEGORY" val="29"/>
  <p:tag name="KSO_WM_BEAUTIFY_FLAG" val="#wm#"/>
  <p:tag name="KSO_WM_TEMPLATE_FIGMA_ID" val="69796641993"/>
  <p:tag name="KSO_WM_TEMPLATE_SLIDE_ID" val="slide_0fae1b0c482f3db5"/>
</p:tagLst>
</file>

<file path=ppt/tags/tag511.xml><?xml version="1.0" encoding="utf-8"?>
<p:tagLst xmlns:p="http://schemas.openxmlformats.org/presentationml/2006/main">
  <p:tag name="KSO_WM_BEAUTIFY_FLAG" val="#wm#"/>
  <p:tag name="KSO_WM_FIGMA_FLAG" val="#fgm#"/>
  <p:tag name="KSO_WM_UNIT_INDEX" val="1"/>
  <p:tag name="KSO_WM_UNIT_TEXT_TYPE" val="1"/>
  <p:tag name="KSO_WM_UNIT_TYPE" val="b"/>
  <p:tag name="KSO_WM_UNIT_PRESET_TEXT" val="THE END"/>
  <p:tag name="KSO_WM_UNIT_ID" val="_11*b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512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bca72f71cb4970491283f5da45d913521e1a0b54"/>
  <p:tag name="KSO_WM_NEWLAYOUT_ID" val="863"/>
  <p:tag name="KSO_WM_UNIT_PRESET_TEXT" val="谢谢观看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513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endPage"/>
  <p:tag name="KSO_WM_TEMPLATE_SUBCATEGORY" val="29"/>
  <p:tag name="KSO_WM_BEAUTIFY_FLAG" val="#wm#"/>
  <p:tag name="KSO_WM_TEMPLATE_SLIDE_ID" val="slide_47de9d0eaa58c516"/>
  <p:tag name="KSO_WM_TEMPLATE_INDEX" val="40488603"/>
  <p:tag name="KSO_WM_TEMPLATE_CATEGORY" val="custom"/>
  <p:tag name="KSO_WM_SLIDE_INDEX" val="5"/>
  <p:tag name="KSO_WM_SLIDE_ID" val="custom40488603_9"/>
  <p:tag name="KSO_WM_TEMPLATE_MASTER_TYPE" val="0"/>
  <p:tag name="KSO_WM_SLIDE_LAYOUT" val="a_b"/>
  <p:tag name="KSO_WM_SLIDE_LAYOUT_CNT" val="1_1"/>
  <p:tag name="KSO_WM_TAG_VERSION" val="3.0"/>
</p:tagLst>
</file>

<file path=ppt/tags/tag5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5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5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5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5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4_1"/>
  <p:tag name="KSO_WM_UNIT_TYPE" val="l_h_i"/>
</p:tagLst>
</file>

<file path=ppt/tags/tag5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5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6.xml><?xml version="1.0" encoding="utf-8"?>
<p:tagLst xmlns:p="http://schemas.openxmlformats.org/presentationml/2006/main">
  <p:tag name="KSO_WM_UNIT_TYPE" val="a"/>
  <p:tag name="KSO_WM_BEAUTIFY_FLAG" val="#wm#"/>
  <p:tag name="KSO_WM_FIGMA_FLAG" val="#fgm#"/>
  <p:tag name="KSO_WM_UNIT_INDEX" val="1"/>
  <p:tag name="KSO_WM_UNIT_TEXT_TYPE" val="1"/>
  <p:tag name="KSO_WM_LAYOUT_CHECK_HASH" val="bca72f71cb4970491283f5da45d913521e1a0b54"/>
  <p:tag name="KSO_WM_NEWLAYOUT_ID" val="863"/>
  <p:tag name="KSO_WM_UNIT_ID" val="_11*a*1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40488603"/>
  <p:tag name="KSO_WM_TEMPLATE_CATEGORY" val="custom"/>
</p:tagLst>
</file>

<file path=ppt/tags/tag6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6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6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6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aaa892217cf4afa9a0cce96ca6b60e48a7896ff"/>
  <p:tag name="KSO_WM_NEWLAYOUT_GROUP_ID" val="layout_59"/>
  <p:tag name="KSO_WM_NEWLAYOUT_ID" val="slide_3213ceb48ed10d18"/>
</p:tagLst>
</file>

<file path=ppt/tags/tag6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65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6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6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6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7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7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7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7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7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0da872e590952837fc6f278d548519bdb8bbfac"/>
  <p:tag name="KSO_WM_NEWLAYOUT_GROUP_ID" val="layout_61"/>
  <p:tag name="KSO_WM_NEWLAYOUT_ID" val="slide_858215b7f5e7425f"/>
</p:tagLst>
</file>

<file path=ppt/tags/tag7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76.xml><?xml version="1.0" encoding="utf-8"?>
<p:tagLst xmlns:p="http://schemas.openxmlformats.org/presentationml/2006/main">
  <p:tag name="KSO_WM_FIGMA_DECORATION_INDEX" val="17_contentModel"/>
  <p:tag name="$PH_EXT" val="2"/>
  <p:tag name="KSO_WM_BEAUTIFY_FLAG" val="#fgm#"/>
  <p:tag name="KSO_WM_FIGMA_FLAG" val="#fgm#"/>
  <p:tag name="KSO_WM_SYNC_SLIDE_TEXT" val="1"/>
  <p:tag name="KSO_WM_UNIT_INDEX" val="1_1"/>
  <p:tag name="KSO_WM_UNIT_TYPE" val="l_i"/>
</p:tagLst>
</file>

<file path=ppt/tags/tag7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7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7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8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8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8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8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8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8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8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8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8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8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1646e52dd929527a66a4b0904345164c0917227"/>
  <p:tag name="KSO_WM_NEWLAYOUT_GROUP_ID" val="layout_51"/>
  <p:tag name="KSO_WM_NEWLAYOUT_ID" val="slide_faeb64cce26c60d8"/>
</p:tagLst>
</file>

<file path=ppt/tags/tag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9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91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9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94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9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9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LAYERLEVEL" val="1"/>
  <p:tag name="KSO_WM_TEMPLATE_CATEGORY" val="custom"/>
  <p:tag name="KSO_WM_TEMPLATE_USER_THEME" val="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TEMPLATE_INDEX" val="40488603"/>
</p:tagLst>
</file>

<file path=ppt/tags/tag9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8812576feb57ed63ffa50add355909f2b2a5666"/>
  <p:tag name="KSO_WM_NEWLAYOUT_GROUP_ID" val="layout_26"/>
  <p:tag name="KSO_WM_NEWLAYOUT_ID" val="slide_ef948ae8003135f4"/>
</p:tagLst>
</file>

<file path=ppt/tags/tag9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129">
      <a:dk1>
        <a:srgbClr val="000000"/>
      </a:dk1>
      <a:lt1>
        <a:srgbClr val="FFFFFF"/>
      </a:lt1>
      <a:dk2>
        <a:srgbClr val="331410"/>
      </a:dk2>
      <a:lt2>
        <a:srgbClr val="FCFAF8"/>
      </a:lt2>
      <a:accent1>
        <a:srgbClr val="CF6249"/>
      </a:accent1>
      <a:accent2>
        <a:srgbClr val="A3964F"/>
      </a:accent2>
      <a:accent3>
        <a:srgbClr val="95A421"/>
      </a:accent3>
      <a:accent4>
        <a:srgbClr val="FF9F01"/>
      </a:accent4>
      <a:accent5>
        <a:srgbClr val="CE8720"/>
      </a:accent5>
      <a:accent6>
        <a:srgbClr val="DE6924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3716</Words>
  <Application>WPS 演示</Application>
  <PresentationFormat>宽屏</PresentationFormat>
  <Paragraphs>339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Arial Unicode MS</vt:lpstr>
      <vt:lpstr>Calibri</vt:lpstr>
      <vt:lpstr>Office 主题</vt:lpstr>
      <vt:lpstr>1_Office 主题</vt:lpstr>
      <vt:lpstr>校园二手交易平台设计与实现</vt:lpstr>
      <vt:lpstr>目录</vt:lpstr>
      <vt:lpstr>项目背景与意义</vt:lpstr>
      <vt:lpstr>背景</vt:lpstr>
      <vt:lpstr>意义</vt:lpstr>
      <vt:lpstr>需求分析</vt:lpstr>
      <vt:lpstr>用户需求</vt:lpstr>
      <vt:lpstr>核心痛点解决</vt:lpstr>
      <vt:lpstr>系统设计</vt:lpstr>
      <vt:lpstr>功能设计（分角色）</vt:lpstr>
      <vt:lpstr>技术架构</vt:lpstr>
      <vt:lpstr>技术架构</vt:lpstr>
      <vt:lpstr>技术架构</vt:lpstr>
      <vt:lpstr>数据库设计</vt:lpstr>
      <vt:lpstr>核心功能实现</vt:lpstr>
      <vt:lpstr>前端关键功能</vt:lpstr>
      <vt:lpstr>后端关键功能</vt:lpstr>
      <vt:lpstr>管理员后台</vt:lpstr>
      <vt:lpstr>系统测试与演示</vt:lpstr>
      <vt:lpstr>测试环境</vt:lpstr>
      <vt:lpstr>核心流程演示</vt:lpstr>
      <vt:lpstr>总结与展望</vt:lpstr>
      <vt:lpstr>总结</vt:lpstr>
      <vt:lpstr>不足与展望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校园二手交易平台设计与实现</dc:title>
  <dc:creator/>
  <cp:lastModifiedBy>Alan</cp:lastModifiedBy>
  <cp:revision>6</cp:revision>
  <dcterms:created xsi:type="dcterms:W3CDTF">2025-12-09T06:27:00Z</dcterms:created>
  <dcterms:modified xsi:type="dcterms:W3CDTF">2025-12-16T01:08:38Z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0C628CB5CA934904804B205057D3521E_13</vt:lpwstr>
  </property>
  <property fmtid="{D5CDD505-2E9C-101B-9397-08002B2CF9AE}" pid="4" name="KSOTemplateUUID">
    <vt:lpwstr>v1.0_ai_69796641993</vt:lpwstr>
  </property>
</Properties>
</file>

<file path=docProps/thumbnail.jpeg>
</file>